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9" r:id="rId6"/>
    <p:sldId id="280" r:id="rId7"/>
    <p:sldId id="260" r:id="rId8"/>
    <p:sldId id="261" r:id="rId9"/>
    <p:sldId id="262" r:id="rId10"/>
    <p:sldId id="263" r:id="rId11"/>
    <p:sldId id="264" r:id="rId12"/>
    <p:sldId id="265" r:id="rId13"/>
    <p:sldId id="266" r:id="rId14"/>
    <p:sldId id="267" r:id="rId15"/>
    <p:sldId id="268" r:id="rId16"/>
    <p:sldId id="269" r:id="rId17"/>
    <p:sldId id="281" r:id="rId18"/>
    <p:sldId id="282" r:id="rId19"/>
    <p:sldId id="270" r:id="rId20"/>
    <p:sldId id="271" r:id="rId21"/>
    <p:sldId id="272" r:id="rId22"/>
    <p:sldId id="273" r:id="rId23"/>
    <p:sldId id="274" r:id="rId24"/>
    <p:sldId id="275" r:id="rId25"/>
    <p:sldId id="276" r:id="rId26"/>
    <p:sldId id="277" r:id="rId27"/>
    <p:sldId id="278" r:id="rId28"/>
    <p:sldId id="284" r:id="rId29"/>
    <p:sldId id="28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C102"/>
    <a:srgbClr val="EFEFEF"/>
    <a:srgbClr val="02BAD2"/>
    <a:srgbClr val="F5C300"/>
    <a:srgbClr val="2A44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597BF-4895-481C-9515-05705734CC66}" v="1" dt="2020-03-04T07:29:21.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57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las Lovlekar" userId="7da9c1c3b03e44f5" providerId="LiveId" clId="{191597BF-4895-481C-9515-05705734CC66}"/>
    <pc:docChg chg="addSld delSld modSld">
      <pc:chgData name="Kailas Lovlekar" userId="7da9c1c3b03e44f5" providerId="LiveId" clId="{191597BF-4895-481C-9515-05705734CC66}" dt="2020-03-04T07:36:56.116" v="2" actId="47"/>
      <pc:docMkLst>
        <pc:docMk/>
      </pc:docMkLst>
      <pc:sldChg chg="modSp">
        <pc:chgData name="Kailas Lovlekar" userId="7da9c1c3b03e44f5" providerId="LiveId" clId="{191597BF-4895-481C-9515-05705734CC66}" dt="2020-03-04T07:36:51.289" v="1" actId="1076"/>
        <pc:sldMkLst>
          <pc:docMk/>
          <pc:sldMk cId="2329181614" sldId="256"/>
        </pc:sldMkLst>
        <pc:spChg chg="mod">
          <ac:chgData name="Kailas Lovlekar" userId="7da9c1c3b03e44f5" providerId="LiveId" clId="{191597BF-4895-481C-9515-05705734CC66}" dt="2020-03-04T07:36:51.289" v="1" actId="1076"/>
          <ac:spMkLst>
            <pc:docMk/>
            <pc:sldMk cId="2329181614" sldId="256"/>
            <ac:spMk id="5" creationId="{00000000-0000-0000-0000-000000000000}"/>
          </ac:spMkLst>
        </pc:spChg>
      </pc:sldChg>
      <pc:sldChg chg="add del">
        <pc:chgData name="Kailas Lovlekar" userId="7da9c1c3b03e44f5" providerId="LiveId" clId="{191597BF-4895-481C-9515-05705734CC66}" dt="2020-03-04T07:36:56.116" v="2" actId="47"/>
        <pc:sldMkLst>
          <pc:docMk/>
          <pc:sldMk cId="1818054961" sldId="2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C2E3CE-D9CA-49F3-959C-1F0AEC1A651A}" type="doc">
      <dgm:prSet loTypeId="urn:microsoft.com/office/officeart/2005/8/layout/process1" loCatId="process" qsTypeId="urn:microsoft.com/office/officeart/2005/8/quickstyle/3d3" qsCatId="3D" csTypeId="urn:microsoft.com/office/officeart/2005/8/colors/accent4_2" csCatId="accent4" phldr="1"/>
      <dgm:spPr/>
    </dgm:pt>
    <dgm:pt modelId="{3A540714-1728-48C1-AE41-F5823A496E88}">
      <dgm:prSet phldrT="[Text]"/>
      <dgm:spPr/>
      <dgm:t>
        <a:bodyPr/>
        <a:lstStyle/>
        <a:p>
          <a:r>
            <a:rPr lang="en-US" dirty="0" smtClean="0">
              <a:solidFill>
                <a:srgbClr val="C00000"/>
              </a:solidFill>
            </a:rPr>
            <a:t>Ready to share test</a:t>
          </a:r>
          <a:endParaRPr lang="en-US" dirty="0">
            <a:solidFill>
              <a:srgbClr val="C00000"/>
            </a:solidFill>
          </a:endParaRPr>
        </a:p>
      </dgm:t>
    </dgm:pt>
    <dgm:pt modelId="{4631A414-FC19-4C1A-8314-438588FBBAB2}" type="parTrans" cxnId="{C4FC6D06-A2B4-44A0-B68E-1B3D3E3B1A92}">
      <dgm:prSet/>
      <dgm:spPr/>
      <dgm:t>
        <a:bodyPr/>
        <a:lstStyle/>
        <a:p>
          <a:endParaRPr lang="en-US">
            <a:solidFill>
              <a:srgbClr val="C00000"/>
            </a:solidFill>
          </a:endParaRPr>
        </a:p>
      </dgm:t>
    </dgm:pt>
    <dgm:pt modelId="{D0B2CCEB-892D-4F22-A726-3B764FC4BBA7}" type="sibTrans" cxnId="{C4FC6D06-A2B4-44A0-B68E-1B3D3E3B1A92}">
      <dgm:prSet/>
      <dgm:spPr/>
      <dgm:t>
        <a:bodyPr/>
        <a:lstStyle/>
        <a:p>
          <a:endParaRPr lang="en-US">
            <a:solidFill>
              <a:srgbClr val="C00000"/>
            </a:solidFill>
          </a:endParaRPr>
        </a:p>
      </dgm:t>
    </dgm:pt>
    <dgm:pt modelId="{5F1A20A6-04B1-42C3-99A6-5C1633998578}">
      <dgm:prSet phldrT="[Text]"/>
      <dgm:spPr/>
      <dgm:t>
        <a:bodyPr/>
        <a:lstStyle/>
        <a:p>
          <a:r>
            <a:rPr lang="en-US" dirty="0" smtClean="0">
              <a:solidFill>
                <a:srgbClr val="C00000"/>
              </a:solidFill>
            </a:rPr>
            <a:t>Pre-Prod</a:t>
          </a:r>
          <a:endParaRPr lang="en-US" dirty="0">
            <a:solidFill>
              <a:srgbClr val="C00000"/>
            </a:solidFill>
          </a:endParaRPr>
        </a:p>
      </dgm:t>
    </dgm:pt>
    <dgm:pt modelId="{7415ECB8-E970-43F7-844A-3F5C075F3A7D}" type="parTrans" cxnId="{B6DF9A0A-3B8E-4004-BBD7-A8576C919522}">
      <dgm:prSet/>
      <dgm:spPr/>
      <dgm:t>
        <a:bodyPr/>
        <a:lstStyle/>
        <a:p>
          <a:endParaRPr lang="en-US">
            <a:solidFill>
              <a:srgbClr val="C00000"/>
            </a:solidFill>
          </a:endParaRPr>
        </a:p>
      </dgm:t>
    </dgm:pt>
    <dgm:pt modelId="{59E641AD-B55F-495C-88CB-13CF0A628153}" type="sibTrans" cxnId="{B6DF9A0A-3B8E-4004-BBD7-A8576C919522}">
      <dgm:prSet/>
      <dgm:spPr/>
      <dgm:t>
        <a:bodyPr/>
        <a:lstStyle/>
        <a:p>
          <a:endParaRPr lang="en-US">
            <a:solidFill>
              <a:srgbClr val="C00000"/>
            </a:solidFill>
          </a:endParaRPr>
        </a:p>
      </dgm:t>
    </dgm:pt>
    <dgm:pt modelId="{AD0B6D1D-2C4A-48D2-AA0F-FD9F9878660F}">
      <dgm:prSet phldrT="[Text]"/>
      <dgm:spPr/>
      <dgm:t>
        <a:bodyPr/>
        <a:lstStyle/>
        <a:p>
          <a:r>
            <a:rPr lang="en-US" dirty="0" smtClean="0">
              <a:solidFill>
                <a:srgbClr val="C00000"/>
              </a:solidFill>
            </a:rPr>
            <a:t>Deploy </a:t>
          </a:r>
          <a:r>
            <a:rPr lang="en-US" smtClean="0">
              <a:solidFill>
                <a:srgbClr val="C00000"/>
              </a:solidFill>
            </a:rPr>
            <a:t>to Production</a:t>
          </a:r>
          <a:endParaRPr lang="en-US">
            <a:solidFill>
              <a:srgbClr val="C00000"/>
            </a:solidFill>
          </a:endParaRPr>
        </a:p>
      </dgm:t>
    </dgm:pt>
    <dgm:pt modelId="{7A8E331B-F9CF-4F55-BC9B-D0E6D99A4F18}" type="parTrans" cxnId="{91C295A1-5741-4235-A2E2-744427DCE1BD}">
      <dgm:prSet/>
      <dgm:spPr/>
      <dgm:t>
        <a:bodyPr/>
        <a:lstStyle/>
        <a:p>
          <a:endParaRPr lang="en-US">
            <a:solidFill>
              <a:srgbClr val="C00000"/>
            </a:solidFill>
          </a:endParaRPr>
        </a:p>
      </dgm:t>
    </dgm:pt>
    <dgm:pt modelId="{EEEA18C3-4485-4D91-A430-E7BE12FF233F}" type="sibTrans" cxnId="{91C295A1-5741-4235-A2E2-744427DCE1BD}">
      <dgm:prSet/>
      <dgm:spPr/>
      <dgm:t>
        <a:bodyPr/>
        <a:lstStyle/>
        <a:p>
          <a:endParaRPr lang="en-US">
            <a:solidFill>
              <a:srgbClr val="C00000"/>
            </a:solidFill>
          </a:endParaRPr>
        </a:p>
      </dgm:t>
    </dgm:pt>
    <dgm:pt modelId="{E8613A58-16F1-4C1F-9ED1-CBC8FF40E646}">
      <dgm:prSet phldrT="[Text]"/>
      <dgm:spPr/>
      <dgm:t>
        <a:bodyPr/>
        <a:lstStyle/>
        <a:p>
          <a:r>
            <a:rPr lang="en-US" dirty="0" smtClean="0">
              <a:solidFill>
                <a:srgbClr val="C00000"/>
              </a:solidFill>
            </a:rPr>
            <a:t>Publish to repository</a:t>
          </a:r>
          <a:endParaRPr lang="en-US" dirty="0">
            <a:solidFill>
              <a:srgbClr val="C00000"/>
            </a:solidFill>
          </a:endParaRPr>
        </a:p>
      </dgm:t>
    </dgm:pt>
    <dgm:pt modelId="{CFC0DD36-BEC6-48B1-8FD7-EC7F6DF94C95}" type="parTrans" cxnId="{D852C698-A8A4-4ADD-AAFC-F5751F1C6941}">
      <dgm:prSet/>
      <dgm:spPr/>
      <dgm:t>
        <a:bodyPr/>
        <a:lstStyle/>
        <a:p>
          <a:endParaRPr lang="en-US">
            <a:solidFill>
              <a:srgbClr val="C00000"/>
            </a:solidFill>
          </a:endParaRPr>
        </a:p>
      </dgm:t>
    </dgm:pt>
    <dgm:pt modelId="{5E17A2F2-E739-4259-8A5B-D47374DEADD4}" type="sibTrans" cxnId="{D852C698-A8A4-4ADD-AAFC-F5751F1C6941}">
      <dgm:prSet/>
      <dgm:spPr/>
      <dgm:t>
        <a:bodyPr/>
        <a:lstStyle/>
        <a:p>
          <a:endParaRPr lang="en-US">
            <a:solidFill>
              <a:srgbClr val="C00000"/>
            </a:solidFill>
          </a:endParaRPr>
        </a:p>
      </dgm:t>
    </dgm:pt>
    <dgm:pt modelId="{C41DF27E-8235-4D9A-8D07-944628F71D69}">
      <dgm:prSet phldrT="[Text]"/>
      <dgm:spPr/>
      <dgm:t>
        <a:bodyPr/>
        <a:lstStyle/>
        <a:p>
          <a:r>
            <a:rPr lang="en-US" dirty="0" smtClean="0">
              <a:solidFill>
                <a:srgbClr val="C00000"/>
              </a:solidFill>
            </a:rPr>
            <a:t>Acceptance test</a:t>
          </a:r>
          <a:endParaRPr lang="en-US" dirty="0">
            <a:solidFill>
              <a:srgbClr val="C00000"/>
            </a:solidFill>
          </a:endParaRPr>
        </a:p>
      </dgm:t>
    </dgm:pt>
    <dgm:pt modelId="{8AF82E7A-B187-4491-8D79-C85DE1038AC0}" type="parTrans" cxnId="{616FD2C8-E725-43D3-A58A-808F3835F17F}">
      <dgm:prSet/>
      <dgm:spPr/>
      <dgm:t>
        <a:bodyPr/>
        <a:lstStyle/>
        <a:p>
          <a:endParaRPr lang="en-US">
            <a:solidFill>
              <a:srgbClr val="C00000"/>
            </a:solidFill>
          </a:endParaRPr>
        </a:p>
      </dgm:t>
    </dgm:pt>
    <dgm:pt modelId="{957CEABD-EA16-4CC4-80AC-761EDBABA07C}" type="sibTrans" cxnId="{616FD2C8-E725-43D3-A58A-808F3835F17F}">
      <dgm:prSet/>
      <dgm:spPr/>
      <dgm:t>
        <a:bodyPr/>
        <a:lstStyle/>
        <a:p>
          <a:endParaRPr lang="en-US">
            <a:solidFill>
              <a:srgbClr val="C00000"/>
            </a:solidFill>
          </a:endParaRPr>
        </a:p>
      </dgm:t>
    </dgm:pt>
    <dgm:pt modelId="{F7181204-327E-4B9A-B250-B38E645667E6}">
      <dgm:prSet phldrT="[Text]"/>
      <dgm:spPr/>
      <dgm:t>
        <a:bodyPr/>
        <a:lstStyle/>
        <a:p>
          <a:r>
            <a:rPr lang="en-US" dirty="0" smtClean="0">
              <a:solidFill>
                <a:srgbClr val="C00000"/>
              </a:solidFill>
            </a:rPr>
            <a:t>Ready to Ship Test</a:t>
          </a:r>
          <a:endParaRPr lang="en-US" dirty="0">
            <a:solidFill>
              <a:srgbClr val="C00000"/>
            </a:solidFill>
          </a:endParaRPr>
        </a:p>
      </dgm:t>
    </dgm:pt>
    <dgm:pt modelId="{3E25D049-CD07-468A-BBAC-261592ADC7CE}" type="parTrans" cxnId="{C5631D05-E849-4C62-9C87-12394C3F5135}">
      <dgm:prSet/>
      <dgm:spPr/>
      <dgm:t>
        <a:bodyPr/>
        <a:lstStyle/>
        <a:p>
          <a:endParaRPr lang="en-US">
            <a:solidFill>
              <a:srgbClr val="C00000"/>
            </a:solidFill>
          </a:endParaRPr>
        </a:p>
      </dgm:t>
    </dgm:pt>
    <dgm:pt modelId="{3F5D8EB2-51DC-4A47-8307-33F0522F4C22}" type="sibTrans" cxnId="{C5631D05-E849-4C62-9C87-12394C3F5135}">
      <dgm:prSet/>
      <dgm:spPr/>
      <dgm:t>
        <a:bodyPr/>
        <a:lstStyle/>
        <a:p>
          <a:endParaRPr lang="en-US">
            <a:solidFill>
              <a:srgbClr val="C00000"/>
            </a:solidFill>
          </a:endParaRPr>
        </a:p>
      </dgm:t>
    </dgm:pt>
    <dgm:pt modelId="{62152A25-FE45-4AC3-B37B-DF3F83ADDA8A}" type="pres">
      <dgm:prSet presAssocID="{E2C2E3CE-D9CA-49F3-959C-1F0AEC1A651A}" presName="Name0" presStyleCnt="0">
        <dgm:presLayoutVars>
          <dgm:dir/>
          <dgm:resizeHandles val="exact"/>
        </dgm:presLayoutVars>
      </dgm:prSet>
      <dgm:spPr/>
    </dgm:pt>
    <dgm:pt modelId="{917A3C34-7660-48F6-8CE2-9AAD6E5A3C0F}" type="pres">
      <dgm:prSet presAssocID="{3A540714-1728-48C1-AE41-F5823A496E88}" presName="node" presStyleLbl="node1" presStyleIdx="0" presStyleCnt="6">
        <dgm:presLayoutVars>
          <dgm:bulletEnabled val="1"/>
        </dgm:presLayoutVars>
      </dgm:prSet>
      <dgm:spPr/>
    </dgm:pt>
    <dgm:pt modelId="{EAAA37A9-7761-4504-8EFA-676CEBEFF318}" type="pres">
      <dgm:prSet presAssocID="{D0B2CCEB-892D-4F22-A726-3B764FC4BBA7}" presName="sibTrans" presStyleLbl="sibTrans2D1" presStyleIdx="0" presStyleCnt="5"/>
      <dgm:spPr/>
    </dgm:pt>
    <dgm:pt modelId="{C7E92BB8-2131-459F-AB2C-A45675D96B6C}" type="pres">
      <dgm:prSet presAssocID="{D0B2CCEB-892D-4F22-A726-3B764FC4BBA7}" presName="connectorText" presStyleLbl="sibTrans2D1" presStyleIdx="0" presStyleCnt="5"/>
      <dgm:spPr/>
    </dgm:pt>
    <dgm:pt modelId="{2A390257-78BD-4269-8534-0CDEB4A7D408}" type="pres">
      <dgm:prSet presAssocID="{E8613A58-16F1-4C1F-9ED1-CBC8FF40E646}" presName="node" presStyleLbl="node1" presStyleIdx="1" presStyleCnt="6">
        <dgm:presLayoutVars>
          <dgm:bulletEnabled val="1"/>
        </dgm:presLayoutVars>
      </dgm:prSet>
      <dgm:spPr/>
    </dgm:pt>
    <dgm:pt modelId="{83758D6A-BEAC-4E53-A3CF-9DD761FB05C1}" type="pres">
      <dgm:prSet presAssocID="{5E17A2F2-E739-4259-8A5B-D47374DEADD4}" presName="sibTrans" presStyleLbl="sibTrans2D1" presStyleIdx="1" presStyleCnt="5"/>
      <dgm:spPr/>
    </dgm:pt>
    <dgm:pt modelId="{7659F111-00E6-4C61-9958-BE04E03CE8E0}" type="pres">
      <dgm:prSet presAssocID="{5E17A2F2-E739-4259-8A5B-D47374DEADD4}" presName="connectorText" presStyleLbl="sibTrans2D1" presStyleIdx="1" presStyleCnt="5"/>
      <dgm:spPr/>
    </dgm:pt>
    <dgm:pt modelId="{907C0E25-63D6-4B52-9FDA-21FEBB7C8536}" type="pres">
      <dgm:prSet presAssocID="{C41DF27E-8235-4D9A-8D07-944628F71D69}" presName="node" presStyleLbl="node1" presStyleIdx="2" presStyleCnt="6">
        <dgm:presLayoutVars>
          <dgm:bulletEnabled val="1"/>
        </dgm:presLayoutVars>
      </dgm:prSet>
      <dgm:spPr/>
      <dgm:t>
        <a:bodyPr/>
        <a:lstStyle/>
        <a:p>
          <a:endParaRPr lang="en-US"/>
        </a:p>
      </dgm:t>
    </dgm:pt>
    <dgm:pt modelId="{E806757C-23E9-45AA-A683-733764B92A20}" type="pres">
      <dgm:prSet presAssocID="{957CEABD-EA16-4CC4-80AC-761EDBABA07C}" presName="sibTrans" presStyleLbl="sibTrans2D1" presStyleIdx="2" presStyleCnt="5"/>
      <dgm:spPr/>
    </dgm:pt>
    <dgm:pt modelId="{4B6EFFAB-EF35-4D15-8630-4CB3926B33B3}" type="pres">
      <dgm:prSet presAssocID="{957CEABD-EA16-4CC4-80AC-761EDBABA07C}" presName="connectorText" presStyleLbl="sibTrans2D1" presStyleIdx="2" presStyleCnt="5"/>
      <dgm:spPr/>
    </dgm:pt>
    <dgm:pt modelId="{A0CC2188-64EF-41C9-B500-74E11634914C}" type="pres">
      <dgm:prSet presAssocID="{F7181204-327E-4B9A-B250-B38E645667E6}" presName="node" presStyleLbl="node1" presStyleIdx="3" presStyleCnt="6">
        <dgm:presLayoutVars>
          <dgm:bulletEnabled val="1"/>
        </dgm:presLayoutVars>
      </dgm:prSet>
      <dgm:spPr/>
      <dgm:t>
        <a:bodyPr/>
        <a:lstStyle/>
        <a:p>
          <a:endParaRPr lang="en-US"/>
        </a:p>
      </dgm:t>
    </dgm:pt>
    <dgm:pt modelId="{6CE0497F-327D-4057-9313-A984ECBB71A4}" type="pres">
      <dgm:prSet presAssocID="{3F5D8EB2-51DC-4A47-8307-33F0522F4C22}" presName="sibTrans" presStyleLbl="sibTrans2D1" presStyleIdx="3" presStyleCnt="5"/>
      <dgm:spPr/>
    </dgm:pt>
    <dgm:pt modelId="{8B22845C-37F4-4860-9243-3A986E9A6856}" type="pres">
      <dgm:prSet presAssocID="{3F5D8EB2-51DC-4A47-8307-33F0522F4C22}" presName="connectorText" presStyleLbl="sibTrans2D1" presStyleIdx="3" presStyleCnt="5"/>
      <dgm:spPr/>
    </dgm:pt>
    <dgm:pt modelId="{E3F68730-9009-4ADE-8BBE-1F0B83B2610A}" type="pres">
      <dgm:prSet presAssocID="{5F1A20A6-04B1-42C3-99A6-5C1633998578}" presName="node" presStyleLbl="node1" presStyleIdx="4" presStyleCnt="6">
        <dgm:presLayoutVars>
          <dgm:bulletEnabled val="1"/>
        </dgm:presLayoutVars>
      </dgm:prSet>
      <dgm:spPr/>
    </dgm:pt>
    <dgm:pt modelId="{4F20D3D2-5836-4179-BFFA-261C69A61916}" type="pres">
      <dgm:prSet presAssocID="{59E641AD-B55F-495C-88CB-13CF0A628153}" presName="sibTrans" presStyleLbl="sibTrans2D1" presStyleIdx="4" presStyleCnt="5"/>
      <dgm:spPr/>
    </dgm:pt>
    <dgm:pt modelId="{E509353D-99DD-4A0F-87BF-FBDDEA28FDC5}" type="pres">
      <dgm:prSet presAssocID="{59E641AD-B55F-495C-88CB-13CF0A628153}" presName="connectorText" presStyleLbl="sibTrans2D1" presStyleIdx="4" presStyleCnt="5"/>
      <dgm:spPr/>
    </dgm:pt>
    <dgm:pt modelId="{9C938E04-CFAA-4F49-8506-C29C9779BBF4}" type="pres">
      <dgm:prSet presAssocID="{AD0B6D1D-2C4A-48D2-AA0F-FD9F9878660F}" presName="node" presStyleLbl="node1" presStyleIdx="5" presStyleCnt="6">
        <dgm:presLayoutVars>
          <dgm:bulletEnabled val="1"/>
        </dgm:presLayoutVars>
      </dgm:prSet>
      <dgm:spPr/>
    </dgm:pt>
  </dgm:ptLst>
  <dgm:cxnLst>
    <dgm:cxn modelId="{440F3826-033A-4C93-A0CE-7CB6E481FC83}" type="presOf" srcId="{59E641AD-B55F-495C-88CB-13CF0A628153}" destId="{4F20D3D2-5836-4179-BFFA-261C69A61916}" srcOrd="0" destOrd="0" presId="urn:microsoft.com/office/officeart/2005/8/layout/process1"/>
    <dgm:cxn modelId="{EAEC3355-EED8-4A47-892B-73492ED68108}" type="presOf" srcId="{E2C2E3CE-D9CA-49F3-959C-1F0AEC1A651A}" destId="{62152A25-FE45-4AC3-B37B-DF3F83ADDA8A}" srcOrd="0" destOrd="0" presId="urn:microsoft.com/office/officeart/2005/8/layout/process1"/>
    <dgm:cxn modelId="{C4FC6D06-A2B4-44A0-B68E-1B3D3E3B1A92}" srcId="{E2C2E3CE-D9CA-49F3-959C-1F0AEC1A651A}" destId="{3A540714-1728-48C1-AE41-F5823A496E88}" srcOrd="0" destOrd="0" parTransId="{4631A414-FC19-4C1A-8314-438588FBBAB2}" sibTransId="{D0B2CCEB-892D-4F22-A726-3B764FC4BBA7}"/>
    <dgm:cxn modelId="{64D8BA0C-6559-4CE0-9091-FBE046190DF7}" type="presOf" srcId="{59E641AD-B55F-495C-88CB-13CF0A628153}" destId="{E509353D-99DD-4A0F-87BF-FBDDEA28FDC5}" srcOrd="1" destOrd="0" presId="urn:microsoft.com/office/officeart/2005/8/layout/process1"/>
    <dgm:cxn modelId="{CE696842-4CB0-4A28-873D-DDAB52A73D1C}" type="presOf" srcId="{3A540714-1728-48C1-AE41-F5823A496E88}" destId="{917A3C34-7660-48F6-8CE2-9AAD6E5A3C0F}" srcOrd="0" destOrd="0" presId="urn:microsoft.com/office/officeart/2005/8/layout/process1"/>
    <dgm:cxn modelId="{616FD2C8-E725-43D3-A58A-808F3835F17F}" srcId="{E2C2E3CE-D9CA-49F3-959C-1F0AEC1A651A}" destId="{C41DF27E-8235-4D9A-8D07-944628F71D69}" srcOrd="2" destOrd="0" parTransId="{8AF82E7A-B187-4491-8D79-C85DE1038AC0}" sibTransId="{957CEABD-EA16-4CC4-80AC-761EDBABA07C}"/>
    <dgm:cxn modelId="{AE3C21C2-4571-43A6-87F2-655D7A6AA921}" type="presOf" srcId="{F7181204-327E-4B9A-B250-B38E645667E6}" destId="{A0CC2188-64EF-41C9-B500-74E11634914C}" srcOrd="0" destOrd="0" presId="urn:microsoft.com/office/officeart/2005/8/layout/process1"/>
    <dgm:cxn modelId="{6C436B85-572F-4898-A0E5-3887C9DA196C}" type="presOf" srcId="{5F1A20A6-04B1-42C3-99A6-5C1633998578}" destId="{E3F68730-9009-4ADE-8BBE-1F0B83B2610A}" srcOrd="0" destOrd="0" presId="urn:microsoft.com/office/officeart/2005/8/layout/process1"/>
    <dgm:cxn modelId="{C5631D05-E849-4C62-9C87-12394C3F5135}" srcId="{E2C2E3CE-D9CA-49F3-959C-1F0AEC1A651A}" destId="{F7181204-327E-4B9A-B250-B38E645667E6}" srcOrd="3" destOrd="0" parTransId="{3E25D049-CD07-468A-BBAC-261592ADC7CE}" sibTransId="{3F5D8EB2-51DC-4A47-8307-33F0522F4C22}"/>
    <dgm:cxn modelId="{C71E8FB5-BCAE-42D4-A1C9-2DE5BA3AD48B}" type="presOf" srcId="{957CEABD-EA16-4CC4-80AC-761EDBABA07C}" destId="{4B6EFFAB-EF35-4D15-8630-4CB3926B33B3}" srcOrd="1" destOrd="0" presId="urn:microsoft.com/office/officeart/2005/8/layout/process1"/>
    <dgm:cxn modelId="{169F4070-1B47-4E07-AF8B-2936D594DAC1}" type="presOf" srcId="{E8613A58-16F1-4C1F-9ED1-CBC8FF40E646}" destId="{2A390257-78BD-4269-8534-0CDEB4A7D408}" srcOrd="0" destOrd="0" presId="urn:microsoft.com/office/officeart/2005/8/layout/process1"/>
    <dgm:cxn modelId="{3A58088F-47E3-4EB6-AD27-05887169690E}" type="presOf" srcId="{AD0B6D1D-2C4A-48D2-AA0F-FD9F9878660F}" destId="{9C938E04-CFAA-4F49-8506-C29C9779BBF4}" srcOrd="0" destOrd="0" presId="urn:microsoft.com/office/officeart/2005/8/layout/process1"/>
    <dgm:cxn modelId="{59DB913B-9454-47ED-9C98-8C22902947B2}" type="presOf" srcId="{5E17A2F2-E739-4259-8A5B-D47374DEADD4}" destId="{83758D6A-BEAC-4E53-A3CF-9DD761FB05C1}" srcOrd="0" destOrd="0" presId="urn:microsoft.com/office/officeart/2005/8/layout/process1"/>
    <dgm:cxn modelId="{72FEE577-1985-4B1D-8407-06368FCAC56A}" type="presOf" srcId="{957CEABD-EA16-4CC4-80AC-761EDBABA07C}" destId="{E806757C-23E9-45AA-A683-733764B92A20}" srcOrd="0" destOrd="0" presId="urn:microsoft.com/office/officeart/2005/8/layout/process1"/>
    <dgm:cxn modelId="{641472F3-C477-44D7-B596-68461F398F27}" type="presOf" srcId="{5E17A2F2-E739-4259-8A5B-D47374DEADD4}" destId="{7659F111-00E6-4C61-9958-BE04E03CE8E0}" srcOrd="1" destOrd="0" presId="urn:microsoft.com/office/officeart/2005/8/layout/process1"/>
    <dgm:cxn modelId="{4B30A67B-A975-4C0F-BC59-3CF30FA09A5E}" type="presOf" srcId="{3F5D8EB2-51DC-4A47-8307-33F0522F4C22}" destId="{6CE0497F-327D-4057-9313-A984ECBB71A4}" srcOrd="0" destOrd="0" presId="urn:microsoft.com/office/officeart/2005/8/layout/process1"/>
    <dgm:cxn modelId="{D852C698-A8A4-4ADD-AAFC-F5751F1C6941}" srcId="{E2C2E3CE-D9CA-49F3-959C-1F0AEC1A651A}" destId="{E8613A58-16F1-4C1F-9ED1-CBC8FF40E646}" srcOrd="1" destOrd="0" parTransId="{CFC0DD36-BEC6-48B1-8FD7-EC7F6DF94C95}" sibTransId="{5E17A2F2-E739-4259-8A5B-D47374DEADD4}"/>
    <dgm:cxn modelId="{23531D80-A3E6-4D8B-BC0C-EF73A1D7A60A}" type="presOf" srcId="{3F5D8EB2-51DC-4A47-8307-33F0522F4C22}" destId="{8B22845C-37F4-4860-9243-3A986E9A6856}" srcOrd="1" destOrd="0" presId="urn:microsoft.com/office/officeart/2005/8/layout/process1"/>
    <dgm:cxn modelId="{91C295A1-5741-4235-A2E2-744427DCE1BD}" srcId="{E2C2E3CE-D9CA-49F3-959C-1F0AEC1A651A}" destId="{AD0B6D1D-2C4A-48D2-AA0F-FD9F9878660F}" srcOrd="5" destOrd="0" parTransId="{7A8E331B-F9CF-4F55-BC9B-D0E6D99A4F18}" sibTransId="{EEEA18C3-4485-4D91-A430-E7BE12FF233F}"/>
    <dgm:cxn modelId="{EE070A2B-2D62-4273-9F98-031D3070452E}" type="presOf" srcId="{D0B2CCEB-892D-4F22-A726-3B764FC4BBA7}" destId="{EAAA37A9-7761-4504-8EFA-676CEBEFF318}" srcOrd="0" destOrd="0" presId="urn:microsoft.com/office/officeart/2005/8/layout/process1"/>
    <dgm:cxn modelId="{B6DF9A0A-3B8E-4004-BBD7-A8576C919522}" srcId="{E2C2E3CE-D9CA-49F3-959C-1F0AEC1A651A}" destId="{5F1A20A6-04B1-42C3-99A6-5C1633998578}" srcOrd="4" destOrd="0" parTransId="{7415ECB8-E970-43F7-844A-3F5C075F3A7D}" sibTransId="{59E641AD-B55F-495C-88CB-13CF0A628153}"/>
    <dgm:cxn modelId="{14B6D0BF-CDF8-4385-B1F2-7616EB4D449C}" type="presOf" srcId="{D0B2CCEB-892D-4F22-A726-3B764FC4BBA7}" destId="{C7E92BB8-2131-459F-AB2C-A45675D96B6C}" srcOrd="1" destOrd="0" presId="urn:microsoft.com/office/officeart/2005/8/layout/process1"/>
    <dgm:cxn modelId="{8A0A22E4-DDA0-4ACE-AE2B-94408B49ABEE}" type="presOf" srcId="{C41DF27E-8235-4D9A-8D07-944628F71D69}" destId="{907C0E25-63D6-4B52-9FDA-21FEBB7C8536}" srcOrd="0" destOrd="0" presId="urn:microsoft.com/office/officeart/2005/8/layout/process1"/>
    <dgm:cxn modelId="{4B0ED8F3-E6EA-4DC9-B241-61A393D53E24}" type="presParOf" srcId="{62152A25-FE45-4AC3-B37B-DF3F83ADDA8A}" destId="{917A3C34-7660-48F6-8CE2-9AAD6E5A3C0F}" srcOrd="0" destOrd="0" presId="urn:microsoft.com/office/officeart/2005/8/layout/process1"/>
    <dgm:cxn modelId="{FF6CA785-D630-4C01-BA4F-C2A8938EF918}" type="presParOf" srcId="{62152A25-FE45-4AC3-B37B-DF3F83ADDA8A}" destId="{EAAA37A9-7761-4504-8EFA-676CEBEFF318}" srcOrd="1" destOrd="0" presId="urn:microsoft.com/office/officeart/2005/8/layout/process1"/>
    <dgm:cxn modelId="{3F0CD444-B27A-4AED-B13B-E20E4BB0E88F}" type="presParOf" srcId="{EAAA37A9-7761-4504-8EFA-676CEBEFF318}" destId="{C7E92BB8-2131-459F-AB2C-A45675D96B6C}" srcOrd="0" destOrd="0" presId="urn:microsoft.com/office/officeart/2005/8/layout/process1"/>
    <dgm:cxn modelId="{550DA30B-926C-46A4-B118-BEB14E0A9165}" type="presParOf" srcId="{62152A25-FE45-4AC3-B37B-DF3F83ADDA8A}" destId="{2A390257-78BD-4269-8534-0CDEB4A7D408}" srcOrd="2" destOrd="0" presId="urn:microsoft.com/office/officeart/2005/8/layout/process1"/>
    <dgm:cxn modelId="{19ACD65D-50A5-47FE-A4F6-1971FA513E48}" type="presParOf" srcId="{62152A25-FE45-4AC3-B37B-DF3F83ADDA8A}" destId="{83758D6A-BEAC-4E53-A3CF-9DD761FB05C1}" srcOrd="3" destOrd="0" presId="urn:microsoft.com/office/officeart/2005/8/layout/process1"/>
    <dgm:cxn modelId="{2EE8EFE3-74F6-43B9-8BC6-4CB47EEE9960}" type="presParOf" srcId="{83758D6A-BEAC-4E53-A3CF-9DD761FB05C1}" destId="{7659F111-00E6-4C61-9958-BE04E03CE8E0}" srcOrd="0" destOrd="0" presId="urn:microsoft.com/office/officeart/2005/8/layout/process1"/>
    <dgm:cxn modelId="{E5CABFDE-96BB-4A2A-B9C0-1DF3A94015C8}" type="presParOf" srcId="{62152A25-FE45-4AC3-B37B-DF3F83ADDA8A}" destId="{907C0E25-63D6-4B52-9FDA-21FEBB7C8536}" srcOrd="4" destOrd="0" presId="urn:microsoft.com/office/officeart/2005/8/layout/process1"/>
    <dgm:cxn modelId="{41065B97-7810-4157-9167-5684025C748F}" type="presParOf" srcId="{62152A25-FE45-4AC3-B37B-DF3F83ADDA8A}" destId="{E806757C-23E9-45AA-A683-733764B92A20}" srcOrd="5" destOrd="0" presId="urn:microsoft.com/office/officeart/2005/8/layout/process1"/>
    <dgm:cxn modelId="{1EA9BF13-A746-4721-BF2A-7770CECFEC82}" type="presParOf" srcId="{E806757C-23E9-45AA-A683-733764B92A20}" destId="{4B6EFFAB-EF35-4D15-8630-4CB3926B33B3}" srcOrd="0" destOrd="0" presId="urn:microsoft.com/office/officeart/2005/8/layout/process1"/>
    <dgm:cxn modelId="{F9BE8470-1C9D-415A-906F-E36B81D5A2AF}" type="presParOf" srcId="{62152A25-FE45-4AC3-B37B-DF3F83ADDA8A}" destId="{A0CC2188-64EF-41C9-B500-74E11634914C}" srcOrd="6" destOrd="0" presId="urn:microsoft.com/office/officeart/2005/8/layout/process1"/>
    <dgm:cxn modelId="{EA62CD5D-62A7-4B21-AEAB-85D6DE99BB18}" type="presParOf" srcId="{62152A25-FE45-4AC3-B37B-DF3F83ADDA8A}" destId="{6CE0497F-327D-4057-9313-A984ECBB71A4}" srcOrd="7" destOrd="0" presId="urn:microsoft.com/office/officeart/2005/8/layout/process1"/>
    <dgm:cxn modelId="{A6659753-FB05-472F-B04D-38002849A609}" type="presParOf" srcId="{6CE0497F-327D-4057-9313-A984ECBB71A4}" destId="{8B22845C-37F4-4860-9243-3A986E9A6856}" srcOrd="0" destOrd="0" presId="urn:microsoft.com/office/officeart/2005/8/layout/process1"/>
    <dgm:cxn modelId="{63736D3A-3204-4F98-8F4C-BE96E03A591D}" type="presParOf" srcId="{62152A25-FE45-4AC3-B37B-DF3F83ADDA8A}" destId="{E3F68730-9009-4ADE-8BBE-1F0B83B2610A}" srcOrd="8" destOrd="0" presId="urn:microsoft.com/office/officeart/2005/8/layout/process1"/>
    <dgm:cxn modelId="{3CEF4CAE-1E86-40D5-A7E1-677CB1051839}" type="presParOf" srcId="{62152A25-FE45-4AC3-B37B-DF3F83ADDA8A}" destId="{4F20D3D2-5836-4179-BFFA-261C69A61916}" srcOrd="9" destOrd="0" presId="urn:microsoft.com/office/officeart/2005/8/layout/process1"/>
    <dgm:cxn modelId="{84F6908C-6AD4-4192-9532-90671D504516}" type="presParOf" srcId="{4F20D3D2-5836-4179-BFFA-261C69A61916}" destId="{E509353D-99DD-4A0F-87BF-FBDDEA28FDC5}" srcOrd="0" destOrd="0" presId="urn:microsoft.com/office/officeart/2005/8/layout/process1"/>
    <dgm:cxn modelId="{62030F12-9DA7-49A7-954A-0A2BF6E1BB3C}" type="presParOf" srcId="{62152A25-FE45-4AC3-B37B-DF3F83ADDA8A}" destId="{9C938E04-CFAA-4F49-8506-C29C9779BBF4}" srcOrd="10"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9DDCE9-BA3D-4181-847D-61EEEACE48A0}" type="doc">
      <dgm:prSet loTypeId="urn:microsoft.com/office/officeart/2005/8/layout/process1" loCatId="process" qsTypeId="urn:microsoft.com/office/officeart/2005/8/quickstyle/simple1" qsCatId="simple" csTypeId="urn:microsoft.com/office/officeart/2005/8/colors/accent1_2" csCatId="accent1" phldr="1"/>
      <dgm:spPr/>
    </dgm:pt>
    <dgm:pt modelId="{D5535206-8DFD-4A17-AAAD-33CA8FDFF5E9}">
      <dgm:prSet phldrT="[Text]"/>
      <dgm:spPr/>
      <dgm:t>
        <a:bodyPr/>
        <a:lstStyle/>
        <a:p>
          <a:r>
            <a:rPr lang="en-US" dirty="0" smtClean="0"/>
            <a:t>Development</a:t>
          </a:r>
          <a:endParaRPr lang="en-US" dirty="0"/>
        </a:p>
      </dgm:t>
    </dgm:pt>
    <dgm:pt modelId="{5BF9F769-AFCE-42DB-80BD-C8A730E83CEC}" type="parTrans" cxnId="{BD9366CC-1A20-4081-A07C-299BB42BED3F}">
      <dgm:prSet/>
      <dgm:spPr/>
      <dgm:t>
        <a:bodyPr/>
        <a:lstStyle/>
        <a:p>
          <a:endParaRPr lang="en-US"/>
        </a:p>
      </dgm:t>
    </dgm:pt>
    <dgm:pt modelId="{3B2068C8-B1B8-42D9-AE66-8E84C6D79484}" type="sibTrans" cxnId="{BD9366CC-1A20-4081-A07C-299BB42BED3F}">
      <dgm:prSet/>
      <dgm:spPr/>
      <dgm:t>
        <a:bodyPr/>
        <a:lstStyle/>
        <a:p>
          <a:endParaRPr lang="en-US"/>
        </a:p>
      </dgm:t>
    </dgm:pt>
    <dgm:pt modelId="{840696C3-0F7C-47D2-AE7D-65DEED3BCAE1}">
      <dgm:prSet phldrT="[Text]"/>
      <dgm:spPr/>
      <dgm:t>
        <a:bodyPr/>
        <a:lstStyle/>
        <a:p>
          <a:r>
            <a:rPr lang="en-US" dirty="0" smtClean="0"/>
            <a:t>Continuous Integration</a:t>
          </a:r>
          <a:endParaRPr lang="en-US" dirty="0"/>
        </a:p>
      </dgm:t>
    </dgm:pt>
    <dgm:pt modelId="{D3D6B3CD-327D-457E-B409-7A021F0C82D6}" type="parTrans" cxnId="{E302E315-637D-4A0D-A7F5-47FAC125135E}">
      <dgm:prSet/>
      <dgm:spPr/>
      <dgm:t>
        <a:bodyPr/>
        <a:lstStyle/>
        <a:p>
          <a:endParaRPr lang="en-US"/>
        </a:p>
      </dgm:t>
    </dgm:pt>
    <dgm:pt modelId="{2378BFEB-E9C3-463A-BCD0-FDEE0D5515AE}" type="sibTrans" cxnId="{E302E315-637D-4A0D-A7F5-47FAC125135E}">
      <dgm:prSet/>
      <dgm:spPr/>
      <dgm:t>
        <a:bodyPr/>
        <a:lstStyle/>
        <a:p>
          <a:endParaRPr lang="en-US"/>
        </a:p>
      </dgm:t>
    </dgm:pt>
    <dgm:pt modelId="{FA70D2DA-3715-40C4-BD9E-49DB2943E269}">
      <dgm:prSet phldrT="[Text]"/>
      <dgm:spPr/>
      <dgm:t>
        <a:bodyPr/>
        <a:lstStyle/>
        <a:p>
          <a:r>
            <a:rPr lang="en-US" dirty="0" smtClean="0"/>
            <a:t>Deployment</a:t>
          </a:r>
          <a:endParaRPr lang="en-US" dirty="0"/>
        </a:p>
      </dgm:t>
    </dgm:pt>
    <dgm:pt modelId="{7BACE675-B9A3-400C-AAFA-154387E3A97F}" type="parTrans" cxnId="{1FB7DB66-8527-4A7F-9F65-66C9692BF430}">
      <dgm:prSet/>
      <dgm:spPr/>
      <dgm:t>
        <a:bodyPr/>
        <a:lstStyle/>
        <a:p>
          <a:endParaRPr lang="en-US"/>
        </a:p>
      </dgm:t>
    </dgm:pt>
    <dgm:pt modelId="{A874F9F8-7108-4481-A342-778769747BC5}" type="sibTrans" cxnId="{1FB7DB66-8527-4A7F-9F65-66C9692BF430}">
      <dgm:prSet/>
      <dgm:spPr/>
      <dgm:t>
        <a:bodyPr/>
        <a:lstStyle/>
        <a:p>
          <a:endParaRPr lang="en-US"/>
        </a:p>
      </dgm:t>
    </dgm:pt>
    <dgm:pt modelId="{545A74D5-E62A-4948-BDCC-EDCAF848F669}">
      <dgm:prSet phldrT="[Text]"/>
      <dgm:spPr/>
      <dgm:t>
        <a:bodyPr/>
        <a:lstStyle/>
        <a:p>
          <a:r>
            <a:rPr lang="en-US" dirty="0" smtClean="0"/>
            <a:t>Continuous Delivery</a:t>
          </a:r>
          <a:endParaRPr lang="en-US" dirty="0"/>
        </a:p>
      </dgm:t>
    </dgm:pt>
    <dgm:pt modelId="{E3DF131C-4860-48F4-8764-E0F69C7E7517}" type="parTrans" cxnId="{F11E7328-D4BE-40EC-B74C-05E70B9FAF93}">
      <dgm:prSet/>
      <dgm:spPr/>
      <dgm:t>
        <a:bodyPr/>
        <a:lstStyle/>
        <a:p>
          <a:endParaRPr lang="en-US"/>
        </a:p>
      </dgm:t>
    </dgm:pt>
    <dgm:pt modelId="{58C83C86-26B5-4B45-AED4-16C73CC29C2D}" type="sibTrans" cxnId="{F11E7328-D4BE-40EC-B74C-05E70B9FAF93}">
      <dgm:prSet/>
      <dgm:spPr/>
      <dgm:t>
        <a:bodyPr/>
        <a:lstStyle/>
        <a:p>
          <a:endParaRPr lang="en-US"/>
        </a:p>
      </dgm:t>
    </dgm:pt>
    <dgm:pt modelId="{55FB296A-6ADA-4208-AF13-4C562FB8D637}" type="pres">
      <dgm:prSet presAssocID="{B29DDCE9-BA3D-4181-847D-61EEEACE48A0}" presName="Name0" presStyleCnt="0">
        <dgm:presLayoutVars>
          <dgm:dir/>
          <dgm:resizeHandles val="exact"/>
        </dgm:presLayoutVars>
      </dgm:prSet>
      <dgm:spPr/>
    </dgm:pt>
    <dgm:pt modelId="{F824C8FC-B506-4955-8CF3-7FBF5E87D5C8}" type="pres">
      <dgm:prSet presAssocID="{D5535206-8DFD-4A17-AAAD-33CA8FDFF5E9}" presName="node" presStyleLbl="node1" presStyleIdx="0" presStyleCnt="4">
        <dgm:presLayoutVars>
          <dgm:bulletEnabled val="1"/>
        </dgm:presLayoutVars>
      </dgm:prSet>
      <dgm:spPr/>
      <dgm:t>
        <a:bodyPr/>
        <a:lstStyle/>
        <a:p>
          <a:endParaRPr lang="en-US"/>
        </a:p>
      </dgm:t>
    </dgm:pt>
    <dgm:pt modelId="{C7CDB200-961A-4F4C-B3AE-73E6776F6DD9}" type="pres">
      <dgm:prSet presAssocID="{3B2068C8-B1B8-42D9-AE66-8E84C6D79484}" presName="sibTrans" presStyleLbl="sibTrans2D1" presStyleIdx="0" presStyleCnt="3"/>
      <dgm:spPr/>
    </dgm:pt>
    <dgm:pt modelId="{A9AF7E6A-E527-4E10-A0E2-FA7755CBF81E}" type="pres">
      <dgm:prSet presAssocID="{3B2068C8-B1B8-42D9-AE66-8E84C6D79484}" presName="connectorText" presStyleLbl="sibTrans2D1" presStyleIdx="0" presStyleCnt="3"/>
      <dgm:spPr/>
    </dgm:pt>
    <dgm:pt modelId="{CF2A3723-8761-4784-93A5-261E841642C1}" type="pres">
      <dgm:prSet presAssocID="{840696C3-0F7C-47D2-AE7D-65DEED3BCAE1}" presName="node" presStyleLbl="node1" presStyleIdx="1" presStyleCnt="4">
        <dgm:presLayoutVars>
          <dgm:bulletEnabled val="1"/>
        </dgm:presLayoutVars>
      </dgm:prSet>
      <dgm:spPr/>
      <dgm:t>
        <a:bodyPr/>
        <a:lstStyle/>
        <a:p>
          <a:endParaRPr lang="en-US"/>
        </a:p>
      </dgm:t>
    </dgm:pt>
    <dgm:pt modelId="{808EF644-BBFD-455F-B575-26B6B7ADC6B7}" type="pres">
      <dgm:prSet presAssocID="{2378BFEB-E9C3-463A-BCD0-FDEE0D5515AE}" presName="sibTrans" presStyleLbl="sibTrans2D1" presStyleIdx="1" presStyleCnt="3"/>
      <dgm:spPr/>
    </dgm:pt>
    <dgm:pt modelId="{77F16F08-2F0F-417A-B2A7-2AD9452D982D}" type="pres">
      <dgm:prSet presAssocID="{2378BFEB-E9C3-463A-BCD0-FDEE0D5515AE}" presName="connectorText" presStyleLbl="sibTrans2D1" presStyleIdx="1" presStyleCnt="3"/>
      <dgm:spPr/>
    </dgm:pt>
    <dgm:pt modelId="{47B1C19D-A626-48BB-844C-B09BE9CE0B83}" type="pres">
      <dgm:prSet presAssocID="{545A74D5-E62A-4948-BDCC-EDCAF848F669}" presName="node" presStyleLbl="node1" presStyleIdx="2" presStyleCnt="4" custLinFactNeighborY="1435">
        <dgm:presLayoutVars>
          <dgm:bulletEnabled val="1"/>
        </dgm:presLayoutVars>
      </dgm:prSet>
      <dgm:spPr/>
    </dgm:pt>
    <dgm:pt modelId="{E222DD4A-0D5B-499F-9D1D-9162ECEB9175}" type="pres">
      <dgm:prSet presAssocID="{58C83C86-26B5-4B45-AED4-16C73CC29C2D}" presName="sibTrans" presStyleLbl="sibTrans2D1" presStyleIdx="2" presStyleCnt="3"/>
      <dgm:spPr/>
    </dgm:pt>
    <dgm:pt modelId="{61FF05F8-B508-4327-A156-0742FC8F7318}" type="pres">
      <dgm:prSet presAssocID="{58C83C86-26B5-4B45-AED4-16C73CC29C2D}" presName="connectorText" presStyleLbl="sibTrans2D1" presStyleIdx="2" presStyleCnt="3"/>
      <dgm:spPr/>
    </dgm:pt>
    <dgm:pt modelId="{838750B6-DE4F-451C-BEA0-83A94BF12EB4}" type="pres">
      <dgm:prSet presAssocID="{FA70D2DA-3715-40C4-BD9E-49DB2943E269}" presName="node" presStyleLbl="node1" presStyleIdx="3" presStyleCnt="4">
        <dgm:presLayoutVars>
          <dgm:bulletEnabled val="1"/>
        </dgm:presLayoutVars>
      </dgm:prSet>
      <dgm:spPr/>
      <dgm:t>
        <a:bodyPr/>
        <a:lstStyle/>
        <a:p>
          <a:endParaRPr lang="en-US"/>
        </a:p>
      </dgm:t>
    </dgm:pt>
  </dgm:ptLst>
  <dgm:cxnLst>
    <dgm:cxn modelId="{F23D7A30-0820-4843-B9B6-071F59B72BDC}" type="presOf" srcId="{D5535206-8DFD-4A17-AAAD-33CA8FDFF5E9}" destId="{F824C8FC-B506-4955-8CF3-7FBF5E87D5C8}" srcOrd="0" destOrd="0" presId="urn:microsoft.com/office/officeart/2005/8/layout/process1"/>
    <dgm:cxn modelId="{55FD9C7E-DEAF-4340-9176-C8CA94EEF096}" type="presOf" srcId="{58C83C86-26B5-4B45-AED4-16C73CC29C2D}" destId="{61FF05F8-B508-4327-A156-0742FC8F7318}" srcOrd="1" destOrd="0" presId="urn:microsoft.com/office/officeart/2005/8/layout/process1"/>
    <dgm:cxn modelId="{1FB7DB66-8527-4A7F-9F65-66C9692BF430}" srcId="{B29DDCE9-BA3D-4181-847D-61EEEACE48A0}" destId="{FA70D2DA-3715-40C4-BD9E-49DB2943E269}" srcOrd="3" destOrd="0" parTransId="{7BACE675-B9A3-400C-AAFA-154387E3A97F}" sibTransId="{A874F9F8-7108-4481-A342-778769747BC5}"/>
    <dgm:cxn modelId="{26101250-1314-4D77-8DCD-726B0DBD9709}" type="presOf" srcId="{58C83C86-26B5-4B45-AED4-16C73CC29C2D}" destId="{E222DD4A-0D5B-499F-9D1D-9162ECEB9175}" srcOrd="0" destOrd="0" presId="urn:microsoft.com/office/officeart/2005/8/layout/process1"/>
    <dgm:cxn modelId="{47D567F5-57C6-4FB1-9AD4-3863DF665EE0}" type="presOf" srcId="{840696C3-0F7C-47D2-AE7D-65DEED3BCAE1}" destId="{CF2A3723-8761-4784-93A5-261E841642C1}" srcOrd="0" destOrd="0" presId="urn:microsoft.com/office/officeart/2005/8/layout/process1"/>
    <dgm:cxn modelId="{EF01FC1A-8060-4C13-B72F-5EE5EF678FDC}" type="presOf" srcId="{B29DDCE9-BA3D-4181-847D-61EEEACE48A0}" destId="{55FB296A-6ADA-4208-AF13-4C562FB8D637}" srcOrd="0" destOrd="0" presId="urn:microsoft.com/office/officeart/2005/8/layout/process1"/>
    <dgm:cxn modelId="{FD41A4DE-9B81-48B6-95AE-3AE8A3E44707}" type="presOf" srcId="{FA70D2DA-3715-40C4-BD9E-49DB2943E269}" destId="{838750B6-DE4F-451C-BEA0-83A94BF12EB4}" srcOrd="0" destOrd="0" presId="urn:microsoft.com/office/officeart/2005/8/layout/process1"/>
    <dgm:cxn modelId="{01835468-18BB-4DB1-9124-83996AEF392E}" type="presOf" srcId="{3B2068C8-B1B8-42D9-AE66-8E84C6D79484}" destId="{C7CDB200-961A-4F4C-B3AE-73E6776F6DD9}" srcOrd="0" destOrd="0" presId="urn:microsoft.com/office/officeart/2005/8/layout/process1"/>
    <dgm:cxn modelId="{BD9366CC-1A20-4081-A07C-299BB42BED3F}" srcId="{B29DDCE9-BA3D-4181-847D-61EEEACE48A0}" destId="{D5535206-8DFD-4A17-AAAD-33CA8FDFF5E9}" srcOrd="0" destOrd="0" parTransId="{5BF9F769-AFCE-42DB-80BD-C8A730E83CEC}" sibTransId="{3B2068C8-B1B8-42D9-AE66-8E84C6D79484}"/>
    <dgm:cxn modelId="{4E361805-B118-4489-8C80-3CC66C3FE85F}" type="presOf" srcId="{3B2068C8-B1B8-42D9-AE66-8E84C6D79484}" destId="{A9AF7E6A-E527-4E10-A0E2-FA7755CBF81E}" srcOrd="1" destOrd="0" presId="urn:microsoft.com/office/officeart/2005/8/layout/process1"/>
    <dgm:cxn modelId="{F11E7328-D4BE-40EC-B74C-05E70B9FAF93}" srcId="{B29DDCE9-BA3D-4181-847D-61EEEACE48A0}" destId="{545A74D5-E62A-4948-BDCC-EDCAF848F669}" srcOrd="2" destOrd="0" parTransId="{E3DF131C-4860-48F4-8764-E0F69C7E7517}" sibTransId="{58C83C86-26B5-4B45-AED4-16C73CC29C2D}"/>
    <dgm:cxn modelId="{FB2845CE-A978-4DDD-9A6E-2074C9681B88}" type="presOf" srcId="{2378BFEB-E9C3-463A-BCD0-FDEE0D5515AE}" destId="{808EF644-BBFD-455F-B575-26B6B7ADC6B7}" srcOrd="0" destOrd="0" presId="urn:microsoft.com/office/officeart/2005/8/layout/process1"/>
    <dgm:cxn modelId="{909C8C3D-740E-4C8C-8045-2B9B5F3BC468}" type="presOf" srcId="{2378BFEB-E9C3-463A-BCD0-FDEE0D5515AE}" destId="{77F16F08-2F0F-417A-B2A7-2AD9452D982D}" srcOrd="1" destOrd="0" presId="urn:microsoft.com/office/officeart/2005/8/layout/process1"/>
    <dgm:cxn modelId="{36E33101-AC22-4C02-A228-B32D2C9B64BC}" type="presOf" srcId="{545A74D5-E62A-4948-BDCC-EDCAF848F669}" destId="{47B1C19D-A626-48BB-844C-B09BE9CE0B83}" srcOrd="0" destOrd="0" presId="urn:microsoft.com/office/officeart/2005/8/layout/process1"/>
    <dgm:cxn modelId="{E302E315-637D-4A0D-A7F5-47FAC125135E}" srcId="{B29DDCE9-BA3D-4181-847D-61EEEACE48A0}" destId="{840696C3-0F7C-47D2-AE7D-65DEED3BCAE1}" srcOrd="1" destOrd="0" parTransId="{D3D6B3CD-327D-457E-B409-7A021F0C82D6}" sibTransId="{2378BFEB-E9C3-463A-BCD0-FDEE0D5515AE}"/>
    <dgm:cxn modelId="{1CC1DB92-209C-4C5E-B862-82AE7B6ABB76}" type="presParOf" srcId="{55FB296A-6ADA-4208-AF13-4C562FB8D637}" destId="{F824C8FC-B506-4955-8CF3-7FBF5E87D5C8}" srcOrd="0" destOrd="0" presId="urn:microsoft.com/office/officeart/2005/8/layout/process1"/>
    <dgm:cxn modelId="{E8B28E31-D568-4538-AB73-0EF995C579D5}" type="presParOf" srcId="{55FB296A-6ADA-4208-AF13-4C562FB8D637}" destId="{C7CDB200-961A-4F4C-B3AE-73E6776F6DD9}" srcOrd="1" destOrd="0" presId="urn:microsoft.com/office/officeart/2005/8/layout/process1"/>
    <dgm:cxn modelId="{EFD27C1B-93AA-4DF2-A968-61307A99643C}" type="presParOf" srcId="{C7CDB200-961A-4F4C-B3AE-73E6776F6DD9}" destId="{A9AF7E6A-E527-4E10-A0E2-FA7755CBF81E}" srcOrd="0" destOrd="0" presId="urn:microsoft.com/office/officeart/2005/8/layout/process1"/>
    <dgm:cxn modelId="{EE27C842-9AC4-48C2-9A9A-528A799AF2B8}" type="presParOf" srcId="{55FB296A-6ADA-4208-AF13-4C562FB8D637}" destId="{CF2A3723-8761-4784-93A5-261E841642C1}" srcOrd="2" destOrd="0" presId="urn:microsoft.com/office/officeart/2005/8/layout/process1"/>
    <dgm:cxn modelId="{D1F6F21C-6B28-474B-B348-EDF7E8498B49}" type="presParOf" srcId="{55FB296A-6ADA-4208-AF13-4C562FB8D637}" destId="{808EF644-BBFD-455F-B575-26B6B7ADC6B7}" srcOrd="3" destOrd="0" presId="urn:microsoft.com/office/officeart/2005/8/layout/process1"/>
    <dgm:cxn modelId="{3D6B52EF-8D24-4030-9DF0-56AAC26793F4}" type="presParOf" srcId="{808EF644-BBFD-455F-B575-26B6B7ADC6B7}" destId="{77F16F08-2F0F-417A-B2A7-2AD9452D982D}" srcOrd="0" destOrd="0" presId="urn:microsoft.com/office/officeart/2005/8/layout/process1"/>
    <dgm:cxn modelId="{0ADAEDE6-8381-4B5F-9CE6-FB057C658DC6}" type="presParOf" srcId="{55FB296A-6ADA-4208-AF13-4C562FB8D637}" destId="{47B1C19D-A626-48BB-844C-B09BE9CE0B83}" srcOrd="4" destOrd="0" presId="urn:microsoft.com/office/officeart/2005/8/layout/process1"/>
    <dgm:cxn modelId="{00F2BB0A-065B-464F-9E30-C93ED3C95969}" type="presParOf" srcId="{55FB296A-6ADA-4208-AF13-4C562FB8D637}" destId="{E222DD4A-0D5B-499F-9D1D-9162ECEB9175}" srcOrd="5" destOrd="0" presId="urn:microsoft.com/office/officeart/2005/8/layout/process1"/>
    <dgm:cxn modelId="{C1660DFC-66AD-4DFF-A7CE-E63EBFBD7504}" type="presParOf" srcId="{E222DD4A-0D5B-499F-9D1D-9162ECEB9175}" destId="{61FF05F8-B508-4327-A156-0742FC8F7318}" srcOrd="0" destOrd="0" presId="urn:microsoft.com/office/officeart/2005/8/layout/process1"/>
    <dgm:cxn modelId="{67CABAA7-581C-442E-8158-82736369D56F}" type="presParOf" srcId="{55FB296A-6ADA-4208-AF13-4C562FB8D637}" destId="{838750B6-DE4F-451C-BEA0-83A94BF12EB4}" srcOrd="6" destOrd="0" presId="urn:microsoft.com/office/officeart/2005/8/layout/process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3EE214-B23E-4D97-92C5-AD0C3F25BA44}" type="doc">
      <dgm:prSet loTypeId="urn:microsoft.com/office/officeart/2005/8/layout/cycle4" loCatId="cycle" qsTypeId="urn:microsoft.com/office/officeart/2005/8/quickstyle/3d7" qsCatId="3D" csTypeId="urn:microsoft.com/office/officeart/2005/8/colors/accent0_3" csCatId="mainScheme" phldr="1"/>
      <dgm:spPr/>
      <dgm:t>
        <a:bodyPr/>
        <a:lstStyle/>
        <a:p>
          <a:endParaRPr lang="en-US"/>
        </a:p>
      </dgm:t>
    </dgm:pt>
    <dgm:pt modelId="{43AA4120-4E97-4631-94A7-6B9F3A0C1C3B}">
      <dgm:prSet phldrT="[Text]"/>
      <dgm:spPr/>
      <dgm:t>
        <a:bodyPr/>
        <a:lstStyle/>
        <a:p>
          <a:r>
            <a:rPr lang="en-US" dirty="0" smtClean="0"/>
            <a:t>App </a:t>
          </a:r>
        </a:p>
        <a:p>
          <a:r>
            <a:rPr lang="en-US" dirty="0" smtClean="0"/>
            <a:t>Studio</a:t>
          </a:r>
          <a:endParaRPr lang="en-US" dirty="0"/>
        </a:p>
      </dgm:t>
    </dgm:pt>
    <dgm:pt modelId="{C881E6EB-CDA6-424E-B985-B7A4A982F835}" type="parTrans" cxnId="{358B2A75-40D4-4952-8337-388201B36472}">
      <dgm:prSet/>
      <dgm:spPr/>
      <dgm:t>
        <a:bodyPr/>
        <a:lstStyle/>
        <a:p>
          <a:endParaRPr lang="en-US"/>
        </a:p>
      </dgm:t>
    </dgm:pt>
    <dgm:pt modelId="{67EA2B2F-4508-4D32-9548-88DCE1779E12}" type="sibTrans" cxnId="{358B2A75-40D4-4952-8337-388201B36472}">
      <dgm:prSet/>
      <dgm:spPr/>
      <dgm:t>
        <a:bodyPr/>
        <a:lstStyle/>
        <a:p>
          <a:endParaRPr lang="en-US"/>
        </a:p>
      </dgm:t>
    </dgm:pt>
    <dgm:pt modelId="{9B81ABBA-6CA4-417D-92E4-C7A1324A5787}">
      <dgm:prSet phldrT="[Text]"/>
      <dgm:spPr/>
      <dgm:t>
        <a:bodyPr/>
        <a:lstStyle/>
        <a:p>
          <a:r>
            <a:rPr lang="en-US" dirty="0" smtClean="0"/>
            <a:t>Business Analysts application developer, Front end (UI/UX) Developer, Data Engineers</a:t>
          </a:r>
          <a:endParaRPr lang="en-US" dirty="0"/>
        </a:p>
      </dgm:t>
    </dgm:pt>
    <dgm:pt modelId="{9EE62014-AD0B-4CD2-9200-49284E9BA107}" type="parTrans" cxnId="{F2C6EB33-8ACF-49A0-88B3-4567B31BE7A3}">
      <dgm:prSet/>
      <dgm:spPr/>
      <dgm:t>
        <a:bodyPr/>
        <a:lstStyle/>
        <a:p>
          <a:endParaRPr lang="en-US"/>
        </a:p>
      </dgm:t>
    </dgm:pt>
    <dgm:pt modelId="{22EC5BCC-EBA7-4B5E-8648-3DE2ADD9052A}" type="sibTrans" cxnId="{F2C6EB33-8ACF-49A0-88B3-4567B31BE7A3}">
      <dgm:prSet/>
      <dgm:spPr/>
      <dgm:t>
        <a:bodyPr/>
        <a:lstStyle/>
        <a:p>
          <a:endParaRPr lang="en-US"/>
        </a:p>
      </dgm:t>
    </dgm:pt>
    <dgm:pt modelId="{A48AA9E4-AFF4-47D7-8BD6-394DC3726CEA}">
      <dgm:prSet phldrT="[Text]"/>
      <dgm:spPr/>
      <dgm:t>
        <a:bodyPr/>
        <a:lstStyle/>
        <a:p>
          <a:r>
            <a:rPr lang="en-US" dirty="0" smtClean="0"/>
            <a:t>Dev.</a:t>
          </a:r>
        </a:p>
        <a:p>
          <a:r>
            <a:rPr lang="en-US" dirty="0" smtClean="0"/>
            <a:t> Studio</a:t>
          </a:r>
          <a:endParaRPr lang="en-US" dirty="0"/>
        </a:p>
      </dgm:t>
    </dgm:pt>
    <dgm:pt modelId="{3256A781-F44E-4FE2-95BC-993ED7DCE4E1}" type="parTrans" cxnId="{0B19CA26-E9B8-48CB-99CC-EA54FFCAE163}">
      <dgm:prSet/>
      <dgm:spPr/>
      <dgm:t>
        <a:bodyPr/>
        <a:lstStyle/>
        <a:p>
          <a:endParaRPr lang="en-US"/>
        </a:p>
      </dgm:t>
    </dgm:pt>
    <dgm:pt modelId="{20AF09BE-B9B7-433D-8792-FE5A1D8021A1}" type="sibTrans" cxnId="{0B19CA26-E9B8-48CB-99CC-EA54FFCAE163}">
      <dgm:prSet/>
      <dgm:spPr/>
      <dgm:t>
        <a:bodyPr/>
        <a:lstStyle/>
        <a:p>
          <a:endParaRPr lang="en-US"/>
        </a:p>
      </dgm:t>
    </dgm:pt>
    <dgm:pt modelId="{1EE2C2BB-CE7D-446B-88F4-677BAB112D77}">
      <dgm:prSet phldrT="[Text]"/>
      <dgm:spPr/>
      <dgm:t>
        <a:bodyPr/>
        <a:lstStyle/>
        <a:p>
          <a:r>
            <a:rPr lang="en-US" dirty="0" smtClean="0"/>
            <a:t>Experienced Application developers, Account admins, Security Admins.</a:t>
          </a:r>
          <a:endParaRPr lang="en-US" dirty="0"/>
        </a:p>
      </dgm:t>
    </dgm:pt>
    <dgm:pt modelId="{54718BA3-DF13-4D57-AFBB-E5FEC39876AD}" type="parTrans" cxnId="{4045ADD2-C6D6-4FB5-A6F7-5DEAF6C47D48}">
      <dgm:prSet/>
      <dgm:spPr/>
      <dgm:t>
        <a:bodyPr/>
        <a:lstStyle/>
        <a:p>
          <a:endParaRPr lang="en-US"/>
        </a:p>
      </dgm:t>
    </dgm:pt>
    <dgm:pt modelId="{954C8CE8-C28A-4BCC-BCDA-3746AD423D52}" type="sibTrans" cxnId="{4045ADD2-C6D6-4FB5-A6F7-5DEAF6C47D48}">
      <dgm:prSet/>
      <dgm:spPr/>
      <dgm:t>
        <a:bodyPr/>
        <a:lstStyle/>
        <a:p>
          <a:endParaRPr lang="en-US"/>
        </a:p>
      </dgm:t>
    </dgm:pt>
    <dgm:pt modelId="{C831F585-913A-4382-B66F-1BF4CD67C4D5}">
      <dgm:prSet phldrT="[Text]"/>
      <dgm:spPr/>
      <dgm:t>
        <a:bodyPr/>
        <a:lstStyle/>
        <a:p>
          <a:r>
            <a:rPr lang="en-US" dirty="0" smtClean="0"/>
            <a:t>Predictive</a:t>
          </a:r>
        </a:p>
        <a:p>
          <a:r>
            <a:rPr lang="en-US" dirty="0" smtClean="0"/>
            <a:t>Studio</a:t>
          </a:r>
          <a:endParaRPr lang="en-US" dirty="0"/>
        </a:p>
      </dgm:t>
    </dgm:pt>
    <dgm:pt modelId="{C3C5A705-1243-49FC-AFE7-B6CC53CC55FA}" type="parTrans" cxnId="{57B6906D-5E13-4259-BDB7-408C7ED952DB}">
      <dgm:prSet/>
      <dgm:spPr/>
      <dgm:t>
        <a:bodyPr/>
        <a:lstStyle/>
        <a:p>
          <a:endParaRPr lang="en-US"/>
        </a:p>
      </dgm:t>
    </dgm:pt>
    <dgm:pt modelId="{CFB7744C-42BC-4B63-8BE2-F2B375846DF0}" type="sibTrans" cxnId="{57B6906D-5E13-4259-BDB7-408C7ED952DB}">
      <dgm:prSet/>
      <dgm:spPr/>
      <dgm:t>
        <a:bodyPr/>
        <a:lstStyle/>
        <a:p>
          <a:endParaRPr lang="en-US"/>
        </a:p>
      </dgm:t>
    </dgm:pt>
    <dgm:pt modelId="{F8131495-C092-4FC6-BAD6-5784D1CEC637}">
      <dgm:prSet phldrT="[Text]"/>
      <dgm:spPr/>
      <dgm:t>
        <a:bodyPr/>
        <a:lstStyle/>
        <a:p>
          <a:r>
            <a:rPr lang="en-US" dirty="0" smtClean="0"/>
            <a:t>Data Scientists and Decision Architect</a:t>
          </a:r>
          <a:endParaRPr lang="en-US" dirty="0"/>
        </a:p>
      </dgm:t>
    </dgm:pt>
    <dgm:pt modelId="{4AE19DC1-E27C-41FC-9499-0B5A6D9E471B}" type="parTrans" cxnId="{1477153D-94D0-4AD7-B30E-70C14F345333}">
      <dgm:prSet/>
      <dgm:spPr/>
      <dgm:t>
        <a:bodyPr/>
        <a:lstStyle/>
        <a:p>
          <a:endParaRPr lang="en-US"/>
        </a:p>
      </dgm:t>
    </dgm:pt>
    <dgm:pt modelId="{606F519B-7B51-4029-B3B1-1B51594D081F}" type="sibTrans" cxnId="{1477153D-94D0-4AD7-B30E-70C14F345333}">
      <dgm:prSet/>
      <dgm:spPr/>
      <dgm:t>
        <a:bodyPr/>
        <a:lstStyle/>
        <a:p>
          <a:endParaRPr lang="en-US"/>
        </a:p>
      </dgm:t>
    </dgm:pt>
    <dgm:pt modelId="{203B5F56-2BB6-4FE5-BB55-9AAD2AC8E232}">
      <dgm:prSet phldrT="[Text]"/>
      <dgm:spPr/>
      <dgm:t>
        <a:bodyPr/>
        <a:lstStyle/>
        <a:p>
          <a:r>
            <a:rPr lang="en-US" dirty="0" smtClean="0"/>
            <a:t>Admin</a:t>
          </a:r>
        </a:p>
        <a:p>
          <a:r>
            <a:rPr lang="en-US" dirty="0" smtClean="0"/>
            <a:t>Studio</a:t>
          </a:r>
          <a:endParaRPr lang="en-US" dirty="0"/>
        </a:p>
      </dgm:t>
    </dgm:pt>
    <dgm:pt modelId="{B051D852-4C31-41FF-946D-D49D2292E1B1}" type="parTrans" cxnId="{36862481-6C0E-40FA-8B30-425FBAB26C3E}">
      <dgm:prSet/>
      <dgm:spPr/>
      <dgm:t>
        <a:bodyPr/>
        <a:lstStyle/>
        <a:p>
          <a:endParaRPr lang="en-US"/>
        </a:p>
      </dgm:t>
    </dgm:pt>
    <dgm:pt modelId="{D532215E-DBBB-44E7-9A9A-B68BC699F874}" type="sibTrans" cxnId="{36862481-6C0E-40FA-8B30-425FBAB26C3E}">
      <dgm:prSet/>
      <dgm:spPr/>
      <dgm:t>
        <a:bodyPr/>
        <a:lstStyle/>
        <a:p>
          <a:endParaRPr lang="en-US"/>
        </a:p>
      </dgm:t>
    </dgm:pt>
    <dgm:pt modelId="{1667523A-AF97-4684-8C4D-F9E8BDF7648E}">
      <dgm:prSet phldrT="[Text]"/>
      <dgm:spPr/>
      <dgm:t>
        <a:bodyPr/>
        <a:lstStyle/>
        <a:p>
          <a:r>
            <a:rPr lang="en-US" dirty="0" smtClean="0"/>
            <a:t>System Administrators</a:t>
          </a:r>
          <a:endParaRPr lang="en-US" dirty="0"/>
        </a:p>
      </dgm:t>
    </dgm:pt>
    <dgm:pt modelId="{13984FEF-DDE8-41F1-876B-1073E02A9A38}" type="parTrans" cxnId="{8EBF3E57-8E06-4CAA-B4BE-58E153B62230}">
      <dgm:prSet/>
      <dgm:spPr/>
      <dgm:t>
        <a:bodyPr/>
        <a:lstStyle/>
        <a:p>
          <a:endParaRPr lang="en-US"/>
        </a:p>
      </dgm:t>
    </dgm:pt>
    <dgm:pt modelId="{88A24C11-0093-41EA-AF28-851A70A19A45}" type="sibTrans" cxnId="{8EBF3E57-8E06-4CAA-B4BE-58E153B62230}">
      <dgm:prSet/>
      <dgm:spPr/>
      <dgm:t>
        <a:bodyPr/>
        <a:lstStyle/>
        <a:p>
          <a:endParaRPr lang="en-US"/>
        </a:p>
      </dgm:t>
    </dgm:pt>
    <dgm:pt modelId="{95D6DEDE-6A7E-4B6D-95A0-B496F66FA631}" type="pres">
      <dgm:prSet presAssocID="{C03EE214-B23E-4D97-92C5-AD0C3F25BA44}" presName="cycleMatrixDiagram" presStyleCnt="0">
        <dgm:presLayoutVars>
          <dgm:chMax val="1"/>
          <dgm:dir/>
          <dgm:animLvl val="lvl"/>
          <dgm:resizeHandles val="exact"/>
        </dgm:presLayoutVars>
      </dgm:prSet>
      <dgm:spPr/>
    </dgm:pt>
    <dgm:pt modelId="{BAE77B3B-CF31-418F-B0DD-553B1822DF59}" type="pres">
      <dgm:prSet presAssocID="{C03EE214-B23E-4D97-92C5-AD0C3F25BA44}" presName="children" presStyleCnt="0"/>
      <dgm:spPr/>
    </dgm:pt>
    <dgm:pt modelId="{424E5EA1-E3A5-4A64-8B36-DBBC2D1A0FAB}" type="pres">
      <dgm:prSet presAssocID="{C03EE214-B23E-4D97-92C5-AD0C3F25BA44}" presName="child1group" presStyleCnt="0"/>
      <dgm:spPr/>
    </dgm:pt>
    <dgm:pt modelId="{1B559A31-0978-4B3A-BD08-64EB7394C8B0}" type="pres">
      <dgm:prSet presAssocID="{C03EE214-B23E-4D97-92C5-AD0C3F25BA44}" presName="child1" presStyleLbl="bgAcc1" presStyleIdx="0" presStyleCnt="4"/>
      <dgm:spPr/>
      <dgm:t>
        <a:bodyPr/>
        <a:lstStyle/>
        <a:p>
          <a:endParaRPr lang="en-US"/>
        </a:p>
      </dgm:t>
    </dgm:pt>
    <dgm:pt modelId="{E952FCE1-E5AC-4898-A260-022780D5941E}" type="pres">
      <dgm:prSet presAssocID="{C03EE214-B23E-4D97-92C5-AD0C3F25BA44}" presName="child1Text" presStyleLbl="bgAcc1" presStyleIdx="0" presStyleCnt="4">
        <dgm:presLayoutVars>
          <dgm:bulletEnabled val="1"/>
        </dgm:presLayoutVars>
      </dgm:prSet>
      <dgm:spPr/>
      <dgm:t>
        <a:bodyPr/>
        <a:lstStyle/>
        <a:p>
          <a:endParaRPr lang="en-US"/>
        </a:p>
      </dgm:t>
    </dgm:pt>
    <dgm:pt modelId="{521C0A39-FB42-40CE-A67F-16F9E1ABA789}" type="pres">
      <dgm:prSet presAssocID="{C03EE214-B23E-4D97-92C5-AD0C3F25BA44}" presName="child2group" presStyleCnt="0"/>
      <dgm:spPr/>
    </dgm:pt>
    <dgm:pt modelId="{17161BF8-069B-4A19-A628-2BD9B8E7852D}" type="pres">
      <dgm:prSet presAssocID="{C03EE214-B23E-4D97-92C5-AD0C3F25BA44}" presName="child2" presStyleLbl="bgAcc1" presStyleIdx="1" presStyleCnt="4"/>
      <dgm:spPr/>
      <dgm:t>
        <a:bodyPr/>
        <a:lstStyle/>
        <a:p>
          <a:endParaRPr lang="en-US"/>
        </a:p>
      </dgm:t>
    </dgm:pt>
    <dgm:pt modelId="{92080C79-E5DD-438B-8942-00361D12BE2B}" type="pres">
      <dgm:prSet presAssocID="{C03EE214-B23E-4D97-92C5-AD0C3F25BA44}" presName="child2Text" presStyleLbl="bgAcc1" presStyleIdx="1" presStyleCnt="4">
        <dgm:presLayoutVars>
          <dgm:bulletEnabled val="1"/>
        </dgm:presLayoutVars>
      </dgm:prSet>
      <dgm:spPr/>
      <dgm:t>
        <a:bodyPr/>
        <a:lstStyle/>
        <a:p>
          <a:endParaRPr lang="en-US"/>
        </a:p>
      </dgm:t>
    </dgm:pt>
    <dgm:pt modelId="{EB4434FC-42EE-4F01-B79C-B427094D11B1}" type="pres">
      <dgm:prSet presAssocID="{C03EE214-B23E-4D97-92C5-AD0C3F25BA44}" presName="child3group" presStyleCnt="0"/>
      <dgm:spPr/>
    </dgm:pt>
    <dgm:pt modelId="{29AD2297-B3AB-42EB-B0AE-1759434C0AA1}" type="pres">
      <dgm:prSet presAssocID="{C03EE214-B23E-4D97-92C5-AD0C3F25BA44}" presName="child3" presStyleLbl="bgAcc1" presStyleIdx="2" presStyleCnt="4"/>
      <dgm:spPr/>
    </dgm:pt>
    <dgm:pt modelId="{159268F2-B696-4DD8-B5EF-F65445741535}" type="pres">
      <dgm:prSet presAssocID="{C03EE214-B23E-4D97-92C5-AD0C3F25BA44}" presName="child3Text" presStyleLbl="bgAcc1" presStyleIdx="2" presStyleCnt="4">
        <dgm:presLayoutVars>
          <dgm:bulletEnabled val="1"/>
        </dgm:presLayoutVars>
      </dgm:prSet>
      <dgm:spPr/>
    </dgm:pt>
    <dgm:pt modelId="{3D5F4BCD-C704-4970-9F2B-1D25BC1AA0EC}" type="pres">
      <dgm:prSet presAssocID="{C03EE214-B23E-4D97-92C5-AD0C3F25BA44}" presName="child4group" presStyleCnt="0"/>
      <dgm:spPr/>
    </dgm:pt>
    <dgm:pt modelId="{E793614B-BB38-4C6B-9950-62BF028B4D6F}" type="pres">
      <dgm:prSet presAssocID="{C03EE214-B23E-4D97-92C5-AD0C3F25BA44}" presName="child4" presStyleLbl="bgAcc1" presStyleIdx="3" presStyleCnt="4"/>
      <dgm:spPr/>
      <dgm:t>
        <a:bodyPr/>
        <a:lstStyle/>
        <a:p>
          <a:endParaRPr lang="en-US"/>
        </a:p>
      </dgm:t>
    </dgm:pt>
    <dgm:pt modelId="{BB6C3A63-2DE7-45D1-BEAF-C0ABA8FDF966}" type="pres">
      <dgm:prSet presAssocID="{C03EE214-B23E-4D97-92C5-AD0C3F25BA44}" presName="child4Text" presStyleLbl="bgAcc1" presStyleIdx="3" presStyleCnt="4">
        <dgm:presLayoutVars>
          <dgm:bulletEnabled val="1"/>
        </dgm:presLayoutVars>
      </dgm:prSet>
      <dgm:spPr/>
      <dgm:t>
        <a:bodyPr/>
        <a:lstStyle/>
        <a:p>
          <a:endParaRPr lang="en-US"/>
        </a:p>
      </dgm:t>
    </dgm:pt>
    <dgm:pt modelId="{EE599310-6A5B-4C69-8381-75DA162E163D}" type="pres">
      <dgm:prSet presAssocID="{C03EE214-B23E-4D97-92C5-AD0C3F25BA44}" presName="childPlaceholder" presStyleCnt="0"/>
      <dgm:spPr/>
    </dgm:pt>
    <dgm:pt modelId="{84E601B1-849E-4CE5-A0FE-3318CDA47CB3}" type="pres">
      <dgm:prSet presAssocID="{C03EE214-B23E-4D97-92C5-AD0C3F25BA44}" presName="circle" presStyleCnt="0"/>
      <dgm:spPr/>
    </dgm:pt>
    <dgm:pt modelId="{344FD478-A4B0-4A91-A6E9-9BC1235EE8EB}" type="pres">
      <dgm:prSet presAssocID="{C03EE214-B23E-4D97-92C5-AD0C3F25BA44}" presName="quadrant1" presStyleLbl="node1" presStyleIdx="0" presStyleCnt="4">
        <dgm:presLayoutVars>
          <dgm:chMax val="1"/>
          <dgm:bulletEnabled val="1"/>
        </dgm:presLayoutVars>
      </dgm:prSet>
      <dgm:spPr/>
      <dgm:t>
        <a:bodyPr/>
        <a:lstStyle/>
        <a:p>
          <a:endParaRPr lang="en-US"/>
        </a:p>
      </dgm:t>
    </dgm:pt>
    <dgm:pt modelId="{D1D70938-64C3-4D5F-94AD-5BFAC181CD88}" type="pres">
      <dgm:prSet presAssocID="{C03EE214-B23E-4D97-92C5-AD0C3F25BA44}" presName="quadrant2" presStyleLbl="node1" presStyleIdx="1" presStyleCnt="4">
        <dgm:presLayoutVars>
          <dgm:chMax val="1"/>
          <dgm:bulletEnabled val="1"/>
        </dgm:presLayoutVars>
      </dgm:prSet>
      <dgm:spPr/>
      <dgm:t>
        <a:bodyPr/>
        <a:lstStyle/>
        <a:p>
          <a:endParaRPr lang="en-US"/>
        </a:p>
      </dgm:t>
    </dgm:pt>
    <dgm:pt modelId="{F8A91859-6C37-4DA7-9BD7-B1ECB381C321}" type="pres">
      <dgm:prSet presAssocID="{C03EE214-B23E-4D97-92C5-AD0C3F25BA44}" presName="quadrant3" presStyleLbl="node1" presStyleIdx="2" presStyleCnt="4">
        <dgm:presLayoutVars>
          <dgm:chMax val="1"/>
          <dgm:bulletEnabled val="1"/>
        </dgm:presLayoutVars>
      </dgm:prSet>
      <dgm:spPr/>
    </dgm:pt>
    <dgm:pt modelId="{E66909D0-BAB7-48C9-9D2F-001F9E2CC7FB}" type="pres">
      <dgm:prSet presAssocID="{C03EE214-B23E-4D97-92C5-AD0C3F25BA44}" presName="quadrant4" presStyleLbl="node1" presStyleIdx="3" presStyleCnt="4">
        <dgm:presLayoutVars>
          <dgm:chMax val="1"/>
          <dgm:bulletEnabled val="1"/>
        </dgm:presLayoutVars>
      </dgm:prSet>
      <dgm:spPr/>
      <dgm:t>
        <a:bodyPr/>
        <a:lstStyle/>
        <a:p>
          <a:endParaRPr lang="en-US"/>
        </a:p>
      </dgm:t>
    </dgm:pt>
    <dgm:pt modelId="{9437EBDA-8584-49BF-A1D7-32121C106BB6}" type="pres">
      <dgm:prSet presAssocID="{C03EE214-B23E-4D97-92C5-AD0C3F25BA44}" presName="quadrantPlaceholder" presStyleCnt="0"/>
      <dgm:spPr/>
    </dgm:pt>
    <dgm:pt modelId="{93673571-1308-414C-B752-6CF3D1D90540}" type="pres">
      <dgm:prSet presAssocID="{C03EE214-B23E-4D97-92C5-AD0C3F25BA44}" presName="center1" presStyleLbl="fgShp" presStyleIdx="0" presStyleCnt="2"/>
      <dgm:spPr/>
    </dgm:pt>
    <dgm:pt modelId="{A61F164B-9087-4FCF-AF1E-6D1CCCC5BC4A}" type="pres">
      <dgm:prSet presAssocID="{C03EE214-B23E-4D97-92C5-AD0C3F25BA44}" presName="center2" presStyleLbl="fgShp" presStyleIdx="1" presStyleCnt="2"/>
      <dgm:spPr/>
    </dgm:pt>
  </dgm:ptLst>
  <dgm:cxnLst>
    <dgm:cxn modelId="{F2C6EB33-8ACF-49A0-88B3-4567B31BE7A3}" srcId="{43AA4120-4E97-4631-94A7-6B9F3A0C1C3B}" destId="{9B81ABBA-6CA4-417D-92E4-C7A1324A5787}" srcOrd="0" destOrd="0" parTransId="{9EE62014-AD0B-4CD2-9200-49284E9BA107}" sibTransId="{22EC5BCC-EBA7-4B5E-8648-3DE2ADD9052A}"/>
    <dgm:cxn modelId="{89C1F960-D051-4DAB-A700-5285022462A0}" type="presOf" srcId="{1667523A-AF97-4684-8C4D-F9E8BDF7648E}" destId="{BB6C3A63-2DE7-45D1-BEAF-C0ABA8FDF966}" srcOrd="1" destOrd="0" presId="urn:microsoft.com/office/officeart/2005/8/layout/cycle4"/>
    <dgm:cxn modelId="{9CA00BA8-7C22-4A5B-8B40-D72C0FA194DE}" type="presOf" srcId="{203B5F56-2BB6-4FE5-BB55-9AAD2AC8E232}" destId="{E66909D0-BAB7-48C9-9D2F-001F9E2CC7FB}" srcOrd="0" destOrd="0" presId="urn:microsoft.com/office/officeart/2005/8/layout/cycle4"/>
    <dgm:cxn modelId="{358B2A75-40D4-4952-8337-388201B36472}" srcId="{C03EE214-B23E-4D97-92C5-AD0C3F25BA44}" destId="{43AA4120-4E97-4631-94A7-6B9F3A0C1C3B}" srcOrd="0" destOrd="0" parTransId="{C881E6EB-CDA6-424E-B985-B7A4A982F835}" sibTransId="{67EA2B2F-4508-4D32-9548-88DCE1779E12}"/>
    <dgm:cxn modelId="{D60EE6B7-0E89-480D-8540-8592665A0F11}" type="presOf" srcId="{A48AA9E4-AFF4-47D7-8BD6-394DC3726CEA}" destId="{D1D70938-64C3-4D5F-94AD-5BFAC181CD88}" srcOrd="0" destOrd="0" presId="urn:microsoft.com/office/officeart/2005/8/layout/cycle4"/>
    <dgm:cxn modelId="{36862481-6C0E-40FA-8B30-425FBAB26C3E}" srcId="{C03EE214-B23E-4D97-92C5-AD0C3F25BA44}" destId="{203B5F56-2BB6-4FE5-BB55-9AAD2AC8E232}" srcOrd="3" destOrd="0" parTransId="{B051D852-4C31-41FF-946D-D49D2292E1B1}" sibTransId="{D532215E-DBBB-44E7-9A9A-B68BC699F874}"/>
    <dgm:cxn modelId="{D0AF18B8-0162-4593-8C1E-BFB70802F806}" type="presOf" srcId="{1EE2C2BB-CE7D-446B-88F4-677BAB112D77}" destId="{17161BF8-069B-4A19-A628-2BD9B8E7852D}" srcOrd="0" destOrd="0" presId="urn:microsoft.com/office/officeart/2005/8/layout/cycle4"/>
    <dgm:cxn modelId="{32C0CA0D-9B69-47BC-92C5-E7974F89FDFF}" type="presOf" srcId="{C831F585-913A-4382-B66F-1BF4CD67C4D5}" destId="{F8A91859-6C37-4DA7-9BD7-B1ECB381C321}" srcOrd="0" destOrd="0" presId="urn:microsoft.com/office/officeart/2005/8/layout/cycle4"/>
    <dgm:cxn modelId="{57B6906D-5E13-4259-BDB7-408C7ED952DB}" srcId="{C03EE214-B23E-4D97-92C5-AD0C3F25BA44}" destId="{C831F585-913A-4382-B66F-1BF4CD67C4D5}" srcOrd="2" destOrd="0" parTransId="{C3C5A705-1243-49FC-AFE7-B6CC53CC55FA}" sibTransId="{CFB7744C-42BC-4B63-8BE2-F2B375846DF0}"/>
    <dgm:cxn modelId="{3B941255-81E3-4A72-9CED-B9A543947AB9}" type="presOf" srcId="{F8131495-C092-4FC6-BAD6-5784D1CEC637}" destId="{159268F2-B696-4DD8-B5EF-F65445741535}" srcOrd="1" destOrd="0" presId="urn:microsoft.com/office/officeart/2005/8/layout/cycle4"/>
    <dgm:cxn modelId="{7FA7F0B0-5EC3-48BF-87FB-E10974902539}" type="presOf" srcId="{9B81ABBA-6CA4-417D-92E4-C7A1324A5787}" destId="{E952FCE1-E5AC-4898-A260-022780D5941E}" srcOrd="1" destOrd="0" presId="urn:microsoft.com/office/officeart/2005/8/layout/cycle4"/>
    <dgm:cxn modelId="{49E924F6-2E3B-40BE-AEA9-A95952DEDF55}" type="presOf" srcId="{F8131495-C092-4FC6-BAD6-5784D1CEC637}" destId="{29AD2297-B3AB-42EB-B0AE-1759434C0AA1}" srcOrd="0" destOrd="0" presId="urn:microsoft.com/office/officeart/2005/8/layout/cycle4"/>
    <dgm:cxn modelId="{B7C3C3CF-0F04-4532-BEF8-78EC4E3F1020}" type="presOf" srcId="{1EE2C2BB-CE7D-446B-88F4-677BAB112D77}" destId="{92080C79-E5DD-438B-8942-00361D12BE2B}" srcOrd="1" destOrd="0" presId="urn:microsoft.com/office/officeart/2005/8/layout/cycle4"/>
    <dgm:cxn modelId="{C02B4DAE-2887-4633-8A1B-6901505FB9F9}" type="presOf" srcId="{1667523A-AF97-4684-8C4D-F9E8BDF7648E}" destId="{E793614B-BB38-4C6B-9950-62BF028B4D6F}" srcOrd="0" destOrd="0" presId="urn:microsoft.com/office/officeart/2005/8/layout/cycle4"/>
    <dgm:cxn modelId="{7BEDCB5F-9DE0-46B6-83BE-7A64BB70C77D}" type="presOf" srcId="{C03EE214-B23E-4D97-92C5-AD0C3F25BA44}" destId="{95D6DEDE-6A7E-4B6D-95A0-B496F66FA631}" srcOrd="0" destOrd="0" presId="urn:microsoft.com/office/officeart/2005/8/layout/cycle4"/>
    <dgm:cxn modelId="{8EBF3E57-8E06-4CAA-B4BE-58E153B62230}" srcId="{203B5F56-2BB6-4FE5-BB55-9AAD2AC8E232}" destId="{1667523A-AF97-4684-8C4D-F9E8BDF7648E}" srcOrd="0" destOrd="0" parTransId="{13984FEF-DDE8-41F1-876B-1073E02A9A38}" sibTransId="{88A24C11-0093-41EA-AF28-851A70A19A45}"/>
    <dgm:cxn modelId="{9E0E3DA0-BC9E-4B00-A72E-F8AAEFBC6D37}" type="presOf" srcId="{9B81ABBA-6CA4-417D-92E4-C7A1324A5787}" destId="{1B559A31-0978-4B3A-BD08-64EB7394C8B0}" srcOrd="0" destOrd="0" presId="urn:microsoft.com/office/officeart/2005/8/layout/cycle4"/>
    <dgm:cxn modelId="{7BE0D4B5-AC5D-4D83-9CF5-365908953E68}" type="presOf" srcId="{43AA4120-4E97-4631-94A7-6B9F3A0C1C3B}" destId="{344FD478-A4B0-4A91-A6E9-9BC1235EE8EB}" srcOrd="0" destOrd="0" presId="urn:microsoft.com/office/officeart/2005/8/layout/cycle4"/>
    <dgm:cxn modelId="{0B19CA26-E9B8-48CB-99CC-EA54FFCAE163}" srcId="{C03EE214-B23E-4D97-92C5-AD0C3F25BA44}" destId="{A48AA9E4-AFF4-47D7-8BD6-394DC3726CEA}" srcOrd="1" destOrd="0" parTransId="{3256A781-F44E-4FE2-95BC-993ED7DCE4E1}" sibTransId="{20AF09BE-B9B7-433D-8792-FE5A1D8021A1}"/>
    <dgm:cxn modelId="{4045ADD2-C6D6-4FB5-A6F7-5DEAF6C47D48}" srcId="{A48AA9E4-AFF4-47D7-8BD6-394DC3726CEA}" destId="{1EE2C2BB-CE7D-446B-88F4-677BAB112D77}" srcOrd="0" destOrd="0" parTransId="{54718BA3-DF13-4D57-AFBB-E5FEC39876AD}" sibTransId="{954C8CE8-C28A-4BCC-BCDA-3746AD423D52}"/>
    <dgm:cxn modelId="{1477153D-94D0-4AD7-B30E-70C14F345333}" srcId="{C831F585-913A-4382-B66F-1BF4CD67C4D5}" destId="{F8131495-C092-4FC6-BAD6-5784D1CEC637}" srcOrd="0" destOrd="0" parTransId="{4AE19DC1-E27C-41FC-9499-0B5A6D9E471B}" sibTransId="{606F519B-7B51-4029-B3B1-1B51594D081F}"/>
    <dgm:cxn modelId="{DEBFC7DB-CB38-4211-A6C7-41DCE4DC1682}" type="presParOf" srcId="{95D6DEDE-6A7E-4B6D-95A0-B496F66FA631}" destId="{BAE77B3B-CF31-418F-B0DD-553B1822DF59}" srcOrd="0" destOrd="0" presId="urn:microsoft.com/office/officeart/2005/8/layout/cycle4"/>
    <dgm:cxn modelId="{33F521D2-0D11-4638-9CB4-F4BF387E3CD8}" type="presParOf" srcId="{BAE77B3B-CF31-418F-B0DD-553B1822DF59}" destId="{424E5EA1-E3A5-4A64-8B36-DBBC2D1A0FAB}" srcOrd="0" destOrd="0" presId="urn:microsoft.com/office/officeart/2005/8/layout/cycle4"/>
    <dgm:cxn modelId="{27A33B01-4B67-4562-AB83-9F187FFD3098}" type="presParOf" srcId="{424E5EA1-E3A5-4A64-8B36-DBBC2D1A0FAB}" destId="{1B559A31-0978-4B3A-BD08-64EB7394C8B0}" srcOrd="0" destOrd="0" presId="urn:microsoft.com/office/officeart/2005/8/layout/cycle4"/>
    <dgm:cxn modelId="{AAF99E0B-4C76-4CF1-A097-C6E4E785EEE6}" type="presParOf" srcId="{424E5EA1-E3A5-4A64-8B36-DBBC2D1A0FAB}" destId="{E952FCE1-E5AC-4898-A260-022780D5941E}" srcOrd="1" destOrd="0" presId="urn:microsoft.com/office/officeart/2005/8/layout/cycle4"/>
    <dgm:cxn modelId="{E2B3C83C-0B76-47D8-A5AD-963EBB7FC638}" type="presParOf" srcId="{BAE77B3B-CF31-418F-B0DD-553B1822DF59}" destId="{521C0A39-FB42-40CE-A67F-16F9E1ABA789}" srcOrd="1" destOrd="0" presId="urn:microsoft.com/office/officeart/2005/8/layout/cycle4"/>
    <dgm:cxn modelId="{18A945F8-0442-4BCA-9BC3-A7442085ED26}" type="presParOf" srcId="{521C0A39-FB42-40CE-A67F-16F9E1ABA789}" destId="{17161BF8-069B-4A19-A628-2BD9B8E7852D}" srcOrd="0" destOrd="0" presId="urn:microsoft.com/office/officeart/2005/8/layout/cycle4"/>
    <dgm:cxn modelId="{B2D80770-3468-4CA9-AAC8-0FFF88A2B68A}" type="presParOf" srcId="{521C0A39-FB42-40CE-A67F-16F9E1ABA789}" destId="{92080C79-E5DD-438B-8942-00361D12BE2B}" srcOrd="1" destOrd="0" presId="urn:microsoft.com/office/officeart/2005/8/layout/cycle4"/>
    <dgm:cxn modelId="{2E8F7368-C75B-4AA6-9518-51E0E39F38FB}" type="presParOf" srcId="{BAE77B3B-CF31-418F-B0DD-553B1822DF59}" destId="{EB4434FC-42EE-4F01-B79C-B427094D11B1}" srcOrd="2" destOrd="0" presId="urn:microsoft.com/office/officeart/2005/8/layout/cycle4"/>
    <dgm:cxn modelId="{164F92FE-2951-4E92-9773-B68DBD7810E8}" type="presParOf" srcId="{EB4434FC-42EE-4F01-B79C-B427094D11B1}" destId="{29AD2297-B3AB-42EB-B0AE-1759434C0AA1}" srcOrd="0" destOrd="0" presId="urn:microsoft.com/office/officeart/2005/8/layout/cycle4"/>
    <dgm:cxn modelId="{1197216D-6CDA-4215-944D-2AB1812D8CC5}" type="presParOf" srcId="{EB4434FC-42EE-4F01-B79C-B427094D11B1}" destId="{159268F2-B696-4DD8-B5EF-F65445741535}" srcOrd="1" destOrd="0" presId="urn:microsoft.com/office/officeart/2005/8/layout/cycle4"/>
    <dgm:cxn modelId="{70C872DD-7770-4B31-9CED-A5483995BF4E}" type="presParOf" srcId="{BAE77B3B-CF31-418F-B0DD-553B1822DF59}" destId="{3D5F4BCD-C704-4970-9F2B-1D25BC1AA0EC}" srcOrd="3" destOrd="0" presId="urn:microsoft.com/office/officeart/2005/8/layout/cycle4"/>
    <dgm:cxn modelId="{E97A0072-6509-47DD-BD9A-9EC3BC555920}" type="presParOf" srcId="{3D5F4BCD-C704-4970-9F2B-1D25BC1AA0EC}" destId="{E793614B-BB38-4C6B-9950-62BF028B4D6F}" srcOrd="0" destOrd="0" presId="urn:microsoft.com/office/officeart/2005/8/layout/cycle4"/>
    <dgm:cxn modelId="{29E73182-8270-4C37-82C9-33D41DCF53D7}" type="presParOf" srcId="{3D5F4BCD-C704-4970-9F2B-1D25BC1AA0EC}" destId="{BB6C3A63-2DE7-45D1-BEAF-C0ABA8FDF966}" srcOrd="1" destOrd="0" presId="urn:microsoft.com/office/officeart/2005/8/layout/cycle4"/>
    <dgm:cxn modelId="{B38E4DF6-7EE4-4D0D-B152-D585C0A37A92}" type="presParOf" srcId="{BAE77B3B-CF31-418F-B0DD-553B1822DF59}" destId="{EE599310-6A5B-4C69-8381-75DA162E163D}" srcOrd="4" destOrd="0" presId="urn:microsoft.com/office/officeart/2005/8/layout/cycle4"/>
    <dgm:cxn modelId="{791B08B5-59BC-4ACA-A90F-75F4BF650127}" type="presParOf" srcId="{95D6DEDE-6A7E-4B6D-95A0-B496F66FA631}" destId="{84E601B1-849E-4CE5-A0FE-3318CDA47CB3}" srcOrd="1" destOrd="0" presId="urn:microsoft.com/office/officeart/2005/8/layout/cycle4"/>
    <dgm:cxn modelId="{683EDB89-E7FE-40E7-B262-9A707A04C40B}" type="presParOf" srcId="{84E601B1-849E-4CE5-A0FE-3318CDA47CB3}" destId="{344FD478-A4B0-4A91-A6E9-9BC1235EE8EB}" srcOrd="0" destOrd="0" presId="urn:microsoft.com/office/officeart/2005/8/layout/cycle4"/>
    <dgm:cxn modelId="{16D7504D-DC4F-49CF-85AC-A071E3EFDAA7}" type="presParOf" srcId="{84E601B1-849E-4CE5-A0FE-3318CDA47CB3}" destId="{D1D70938-64C3-4D5F-94AD-5BFAC181CD88}" srcOrd="1" destOrd="0" presId="urn:microsoft.com/office/officeart/2005/8/layout/cycle4"/>
    <dgm:cxn modelId="{F48C52A5-1374-4D95-961E-B369DCAE1C09}" type="presParOf" srcId="{84E601B1-849E-4CE5-A0FE-3318CDA47CB3}" destId="{F8A91859-6C37-4DA7-9BD7-B1ECB381C321}" srcOrd="2" destOrd="0" presId="urn:microsoft.com/office/officeart/2005/8/layout/cycle4"/>
    <dgm:cxn modelId="{F72799A2-7B91-4024-BB3B-4F5BE9ABC188}" type="presParOf" srcId="{84E601B1-849E-4CE5-A0FE-3318CDA47CB3}" destId="{E66909D0-BAB7-48C9-9D2F-001F9E2CC7FB}" srcOrd="3" destOrd="0" presId="urn:microsoft.com/office/officeart/2005/8/layout/cycle4"/>
    <dgm:cxn modelId="{6879C294-D515-42D2-AFAD-BC9F903923A6}" type="presParOf" srcId="{84E601B1-849E-4CE5-A0FE-3318CDA47CB3}" destId="{9437EBDA-8584-49BF-A1D7-32121C106BB6}" srcOrd="4" destOrd="0" presId="urn:microsoft.com/office/officeart/2005/8/layout/cycle4"/>
    <dgm:cxn modelId="{4BD5DC17-F9A6-4CEE-B4BE-FD81B5C77413}" type="presParOf" srcId="{95D6DEDE-6A7E-4B6D-95A0-B496F66FA631}" destId="{93673571-1308-414C-B752-6CF3D1D90540}" srcOrd="2" destOrd="0" presId="urn:microsoft.com/office/officeart/2005/8/layout/cycle4"/>
    <dgm:cxn modelId="{65D06EA0-4EA6-4D56-A2D9-20CDAC20A52E}" type="presParOf" srcId="{95D6DEDE-6A7E-4B6D-95A0-B496F66FA631}" destId="{A61F164B-9087-4FCF-AF1E-6D1CCCC5BC4A}" srcOrd="3" destOrd="0" presId="urn:microsoft.com/office/officeart/2005/8/layout/cycle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2C6503-932B-49FA-86E8-D010A53F77D7}" type="doc">
      <dgm:prSet loTypeId="urn:microsoft.com/office/officeart/2005/8/layout/chevron1" loCatId="process" qsTypeId="urn:microsoft.com/office/officeart/2005/8/quickstyle/simple1" qsCatId="simple" csTypeId="urn:microsoft.com/office/officeart/2005/8/colors/accent0_3" csCatId="mainScheme" phldr="1"/>
      <dgm:spPr/>
    </dgm:pt>
    <dgm:pt modelId="{07736FC9-65B8-4CD2-93F7-078ACF873706}" type="pres">
      <dgm:prSet presAssocID="{042C6503-932B-49FA-86E8-D010A53F77D7}" presName="Name0" presStyleCnt="0">
        <dgm:presLayoutVars>
          <dgm:dir/>
          <dgm:animLvl val="lvl"/>
          <dgm:resizeHandles val="exact"/>
        </dgm:presLayoutVars>
      </dgm:prSet>
      <dgm:spPr/>
    </dgm:pt>
  </dgm:ptLst>
  <dgm:cxnLst>
    <dgm:cxn modelId="{545BCE73-2A6D-41F8-ADD4-C7F1209139B7}" type="presOf" srcId="{042C6503-932B-49FA-86E8-D010A53F77D7}" destId="{07736FC9-65B8-4CD2-93F7-078ACF873706}"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ED4E43A-CCD5-48CA-B488-15BC96F96D15}" type="doc">
      <dgm:prSet loTypeId="urn:microsoft.com/office/officeart/2005/8/layout/hChevron3" loCatId="process" qsTypeId="urn:microsoft.com/office/officeart/2005/8/quickstyle/simple1" qsCatId="simple" csTypeId="urn:microsoft.com/office/officeart/2005/8/colors/accent1_2" csCatId="accent1" phldr="1"/>
      <dgm:spPr/>
    </dgm:pt>
    <dgm:pt modelId="{0926B3FB-506B-4AB3-9AA6-DE53F54E8A8B}">
      <dgm:prSet phldrT="[Text]" custT="1"/>
      <dgm:spPr/>
      <dgm:t>
        <a:bodyPr/>
        <a:lstStyle/>
        <a:p>
          <a:r>
            <a:rPr lang="en-GB" sz="1400" dirty="0"/>
            <a:t>Intake</a:t>
          </a:r>
        </a:p>
      </dgm:t>
    </dgm:pt>
    <dgm:pt modelId="{743F131D-C55E-4B58-8A93-C406F3E1F81E}" type="parTrans" cxnId="{F898D058-131C-4110-9F5A-8914A8EF0032}">
      <dgm:prSet/>
      <dgm:spPr/>
      <dgm:t>
        <a:bodyPr/>
        <a:lstStyle/>
        <a:p>
          <a:endParaRPr lang="en-GB"/>
        </a:p>
      </dgm:t>
    </dgm:pt>
    <dgm:pt modelId="{634C661E-31A4-4B81-BE75-5268CF17941D}" type="sibTrans" cxnId="{F898D058-131C-4110-9F5A-8914A8EF0032}">
      <dgm:prSet/>
      <dgm:spPr/>
      <dgm:t>
        <a:bodyPr/>
        <a:lstStyle/>
        <a:p>
          <a:endParaRPr lang="en-GB"/>
        </a:p>
      </dgm:t>
    </dgm:pt>
    <dgm:pt modelId="{2385C88F-9B69-48D4-AEED-36C8FCAD9B98}">
      <dgm:prSet phldrT="[Text]" custT="1"/>
      <dgm:spPr/>
      <dgm:t>
        <a:bodyPr/>
        <a:lstStyle/>
        <a:p>
          <a:r>
            <a:rPr lang="en-US" sz="1400" dirty="0"/>
            <a:t>Investigation</a:t>
          </a:r>
          <a:endParaRPr lang="en-GB" sz="1400" dirty="0"/>
        </a:p>
      </dgm:t>
    </dgm:pt>
    <dgm:pt modelId="{310C0E88-A443-4F8F-B4C6-9CE998897ECC}" type="parTrans" cxnId="{9F3CB728-EEEE-4297-A9B8-CFBCB45705FB}">
      <dgm:prSet/>
      <dgm:spPr/>
      <dgm:t>
        <a:bodyPr/>
        <a:lstStyle/>
        <a:p>
          <a:endParaRPr lang="en-GB"/>
        </a:p>
      </dgm:t>
    </dgm:pt>
    <dgm:pt modelId="{91BB4C78-676E-4B26-B625-6285792A2A84}" type="sibTrans" cxnId="{9F3CB728-EEEE-4297-A9B8-CFBCB45705FB}">
      <dgm:prSet/>
      <dgm:spPr/>
      <dgm:t>
        <a:bodyPr/>
        <a:lstStyle/>
        <a:p>
          <a:endParaRPr lang="en-GB"/>
        </a:p>
      </dgm:t>
    </dgm:pt>
    <dgm:pt modelId="{D9DBAD46-DD1F-4F62-BC6C-53370C3153E7}">
      <dgm:prSet phldrT="[Text]" custT="1"/>
      <dgm:spPr/>
      <dgm:t>
        <a:bodyPr/>
        <a:lstStyle/>
        <a:p>
          <a:r>
            <a:rPr lang="en-US" sz="1400" dirty="0"/>
            <a:t>Judgment Delivery</a:t>
          </a:r>
          <a:endParaRPr lang="en-GB" sz="1400" dirty="0"/>
        </a:p>
      </dgm:t>
    </dgm:pt>
    <dgm:pt modelId="{1D69F16B-50E3-4DC3-8E9D-13C6F76365B5}" type="parTrans" cxnId="{887F7287-01EF-47FE-B0B4-DD791ADC4F69}">
      <dgm:prSet/>
      <dgm:spPr/>
      <dgm:t>
        <a:bodyPr/>
        <a:lstStyle/>
        <a:p>
          <a:endParaRPr lang="en-GB"/>
        </a:p>
      </dgm:t>
    </dgm:pt>
    <dgm:pt modelId="{25577C29-D9EB-4E0C-8FE0-C3E14B32C5CA}" type="sibTrans" cxnId="{887F7287-01EF-47FE-B0B4-DD791ADC4F69}">
      <dgm:prSet/>
      <dgm:spPr/>
      <dgm:t>
        <a:bodyPr/>
        <a:lstStyle/>
        <a:p>
          <a:endParaRPr lang="en-GB"/>
        </a:p>
      </dgm:t>
    </dgm:pt>
    <dgm:pt modelId="{E9DEC7F8-1193-4A5F-88FF-9EA2A9AA7B7F}" type="pres">
      <dgm:prSet presAssocID="{3ED4E43A-CCD5-48CA-B488-15BC96F96D15}" presName="Name0" presStyleCnt="0">
        <dgm:presLayoutVars>
          <dgm:dir/>
          <dgm:resizeHandles val="exact"/>
        </dgm:presLayoutVars>
      </dgm:prSet>
      <dgm:spPr/>
    </dgm:pt>
    <dgm:pt modelId="{2E2DDED6-7BD1-4958-8072-3F518B6CDB29}" type="pres">
      <dgm:prSet presAssocID="{0926B3FB-506B-4AB3-9AA6-DE53F54E8A8B}" presName="parTxOnly" presStyleLbl="node1" presStyleIdx="0" presStyleCnt="3" custScaleY="39035" custLinFactNeighborX="-152" custLinFactNeighborY="-32205">
        <dgm:presLayoutVars>
          <dgm:bulletEnabled val="1"/>
        </dgm:presLayoutVars>
      </dgm:prSet>
      <dgm:spPr/>
      <dgm:t>
        <a:bodyPr/>
        <a:lstStyle/>
        <a:p>
          <a:endParaRPr lang="en-US"/>
        </a:p>
      </dgm:t>
    </dgm:pt>
    <dgm:pt modelId="{0F0A025D-9076-49E5-BFA4-5AAF848DA44D}" type="pres">
      <dgm:prSet presAssocID="{634C661E-31A4-4B81-BE75-5268CF17941D}" presName="parSpace" presStyleCnt="0"/>
      <dgm:spPr/>
    </dgm:pt>
    <dgm:pt modelId="{B36355DC-663B-4937-80BB-0F6397A982FC}" type="pres">
      <dgm:prSet presAssocID="{2385C88F-9B69-48D4-AEED-36C8FCAD9B98}" presName="parTxOnly" presStyleLbl="node1" presStyleIdx="1" presStyleCnt="3" custScaleY="39035" custLinFactNeighborY="-32205">
        <dgm:presLayoutVars>
          <dgm:bulletEnabled val="1"/>
        </dgm:presLayoutVars>
      </dgm:prSet>
      <dgm:spPr/>
      <dgm:t>
        <a:bodyPr/>
        <a:lstStyle/>
        <a:p>
          <a:endParaRPr lang="en-US"/>
        </a:p>
      </dgm:t>
    </dgm:pt>
    <dgm:pt modelId="{5DADE08C-72E0-47AD-86EE-A1DDA82CD14A}" type="pres">
      <dgm:prSet presAssocID="{91BB4C78-676E-4B26-B625-6285792A2A84}" presName="parSpace" presStyleCnt="0"/>
      <dgm:spPr/>
    </dgm:pt>
    <dgm:pt modelId="{C0FF2AE0-058B-4A15-A1CD-DE10B4B6D57F}" type="pres">
      <dgm:prSet presAssocID="{D9DBAD46-DD1F-4F62-BC6C-53370C3153E7}" presName="parTxOnly" presStyleLbl="node1" presStyleIdx="2" presStyleCnt="3" custScaleY="39035" custLinFactNeighborY="-32205">
        <dgm:presLayoutVars>
          <dgm:bulletEnabled val="1"/>
        </dgm:presLayoutVars>
      </dgm:prSet>
      <dgm:spPr/>
      <dgm:t>
        <a:bodyPr/>
        <a:lstStyle/>
        <a:p>
          <a:endParaRPr lang="en-US"/>
        </a:p>
      </dgm:t>
    </dgm:pt>
  </dgm:ptLst>
  <dgm:cxnLst>
    <dgm:cxn modelId="{9F3CB728-EEEE-4297-A9B8-CFBCB45705FB}" srcId="{3ED4E43A-CCD5-48CA-B488-15BC96F96D15}" destId="{2385C88F-9B69-48D4-AEED-36C8FCAD9B98}" srcOrd="1" destOrd="0" parTransId="{310C0E88-A443-4F8F-B4C6-9CE998897ECC}" sibTransId="{91BB4C78-676E-4B26-B625-6285792A2A84}"/>
    <dgm:cxn modelId="{F898D058-131C-4110-9F5A-8914A8EF0032}" srcId="{3ED4E43A-CCD5-48CA-B488-15BC96F96D15}" destId="{0926B3FB-506B-4AB3-9AA6-DE53F54E8A8B}" srcOrd="0" destOrd="0" parTransId="{743F131D-C55E-4B58-8A93-C406F3E1F81E}" sibTransId="{634C661E-31A4-4B81-BE75-5268CF17941D}"/>
    <dgm:cxn modelId="{887F7287-01EF-47FE-B0B4-DD791ADC4F69}" srcId="{3ED4E43A-CCD5-48CA-B488-15BC96F96D15}" destId="{D9DBAD46-DD1F-4F62-BC6C-53370C3153E7}" srcOrd="2" destOrd="0" parTransId="{1D69F16B-50E3-4DC3-8E9D-13C6F76365B5}" sibTransId="{25577C29-D9EB-4E0C-8FE0-C3E14B32C5CA}"/>
    <dgm:cxn modelId="{B77DF5C5-996B-455A-80E4-30B7EA2D1824}" type="presOf" srcId="{2385C88F-9B69-48D4-AEED-36C8FCAD9B98}" destId="{B36355DC-663B-4937-80BB-0F6397A982FC}" srcOrd="0" destOrd="0" presId="urn:microsoft.com/office/officeart/2005/8/layout/hChevron3"/>
    <dgm:cxn modelId="{D2F4BB35-AC01-43A7-8168-6A6DF972BB4F}" type="presOf" srcId="{3ED4E43A-CCD5-48CA-B488-15BC96F96D15}" destId="{E9DEC7F8-1193-4A5F-88FF-9EA2A9AA7B7F}" srcOrd="0" destOrd="0" presId="urn:microsoft.com/office/officeart/2005/8/layout/hChevron3"/>
    <dgm:cxn modelId="{6AE0D956-9A0F-4EB7-8C0B-C494B3B73CED}" type="presOf" srcId="{D9DBAD46-DD1F-4F62-BC6C-53370C3153E7}" destId="{C0FF2AE0-058B-4A15-A1CD-DE10B4B6D57F}" srcOrd="0" destOrd="0" presId="urn:microsoft.com/office/officeart/2005/8/layout/hChevron3"/>
    <dgm:cxn modelId="{77ED7C18-8CA7-455B-A96B-D76E7F33417B}" type="presOf" srcId="{0926B3FB-506B-4AB3-9AA6-DE53F54E8A8B}" destId="{2E2DDED6-7BD1-4958-8072-3F518B6CDB29}" srcOrd="0" destOrd="0" presId="urn:microsoft.com/office/officeart/2005/8/layout/hChevron3"/>
    <dgm:cxn modelId="{A5AC6A76-C65F-44AF-B857-08757CC42825}" type="presParOf" srcId="{E9DEC7F8-1193-4A5F-88FF-9EA2A9AA7B7F}" destId="{2E2DDED6-7BD1-4958-8072-3F518B6CDB29}" srcOrd="0" destOrd="0" presId="urn:microsoft.com/office/officeart/2005/8/layout/hChevron3"/>
    <dgm:cxn modelId="{644DA829-FAF8-4CAF-AEA9-F49D79A96F7C}" type="presParOf" srcId="{E9DEC7F8-1193-4A5F-88FF-9EA2A9AA7B7F}" destId="{0F0A025D-9076-49E5-BFA4-5AAF848DA44D}" srcOrd="1" destOrd="0" presId="urn:microsoft.com/office/officeart/2005/8/layout/hChevron3"/>
    <dgm:cxn modelId="{74207E33-B9E6-49D3-BD8F-10F35F7349C9}" type="presParOf" srcId="{E9DEC7F8-1193-4A5F-88FF-9EA2A9AA7B7F}" destId="{B36355DC-663B-4937-80BB-0F6397A982FC}" srcOrd="2" destOrd="0" presId="urn:microsoft.com/office/officeart/2005/8/layout/hChevron3"/>
    <dgm:cxn modelId="{150F2758-438D-4F90-93CB-323A950CEE7F}" type="presParOf" srcId="{E9DEC7F8-1193-4A5F-88FF-9EA2A9AA7B7F}" destId="{5DADE08C-72E0-47AD-86EE-A1DDA82CD14A}" srcOrd="3" destOrd="0" presId="urn:microsoft.com/office/officeart/2005/8/layout/hChevron3"/>
    <dgm:cxn modelId="{16F9B187-2D10-42FA-A186-8F9B02DE5148}" type="presParOf" srcId="{E9DEC7F8-1193-4A5F-88FF-9EA2A9AA7B7F}" destId="{C0FF2AE0-058B-4A15-A1CD-DE10B4B6D57F}" srcOrd="4"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BDE506-7F79-46FA-8C53-6C8BFC2B141B}" type="doc">
      <dgm:prSet loTypeId="urn:microsoft.com/office/officeart/2005/8/layout/hProcess9" loCatId="process" qsTypeId="urn:microsoft.com/office/officeart/2005/8/quickstyle/simple1" qsCatId="simple" csTypeId="urn:microsoft.com/office/officeart/2005/8/colors/accent1_2" csCatId="accent1" phldr="1"/>
      <dgm:spPr/>
    </dgm:pt>
    <dgm:pt modelId="{86FF822E-4FE1-4414-BFC5-3A4C3F0E1D63}">
      <dgm:prSet phldrT="[Text]" custT="1"/>
      <dgm:spPr/>
      <dgm:t>
        <a:bodyPr/>
        <a:lstStyle/>
        <a:p>
          <a:r>
            <a:rPr lang="en-US" sz="1400" dirty="0"/>
            <a:t>Start</a:t>
          </a:r>
        </a:p>
        <a:p>
          <a:r>
            <a:rPr lang="en-US" sz="1000" dirty="0"/>
            <a:t>Step begins</a:t>
          </a:r>
          <a:endParaRPr lang="en-GB" sz="1000" dirty="0"/>
        </a:p>
      </dgm:t>
    </dgm:pt>
    <dgm:pt modelId="{1E897425-920F-4B81-9898-080765CC0DE1}" type="parTrans" cxnId="{3F119028-8CD6-47F0-B2AC-CA233CF9D9E1}">
      <dgm:prSet/>
      <dgm:spPr/>
      <dgm:t>
        <a:bodyPr/>
        <a:lstStyle/>
        <a:p>
          <a:endParaRPr lang="en-GB"/>
        </a:p>
      </dgm:t>
    </dgm:pt>
    <dgm:pt modelId="{E1EED78C-35B9-4B89-B35D-B299AF70831C}" type="sibTrans" cxnId="{3F119028-8CD6-47F0-B2AC-CA233CF9D9E1}">
      <dgm:prSet/>
      <dgm:spPr/>
      <dgm:t>
        <a:bodyPr/>
        <a:lstStyle/>
        <a:p>
          <a:endParaRPr lang="en-GB"/>
        </a:p>
      </dgm:t>
    </dgm:pt>
    <dgm:pt modelId="{0EAB6B83-9232-4222-80CC-A0D0BFE71E51}">
      <dgm:prSet phldrT="[Text]" custT="1"/>
      <dgm:spPr>
        <a:solidFill>
          <a:srgbClr val="F20253"/>
        </a:solidFill>
      </dgm:spPr>
      <dgm:t>
        <a:bodyPr/>
        <a:lstStyle/>
        <a:p>
          <a:r>
            <a:rPr lang="en-US" sz="1200" dirty="0"/>
            <a:t>Goal</a:t>
          </a:r>
        </a:p>
        <a:p>
          <a:r>
            <a:rPr lang="en-US" sz="1000" dirty="0"/>
            <a:t>Occurs once</a:t>
          </a:r>
          <a:endParaRPr lang="en-GB" sz="1000" dirty="0"/>
        </a:p>
      </dgm:t>
    </dgm:pt>
    <dgm:pt modelId="{0910EE1D-4F5A-4569-B9CD-86B7B18ECD28}" type="parTrans" cxnId="{0DD5FB73-C3DF-4A55-8B6F-91F0F785F174}">
      <dgm:prSet/>
      <dgm:spPr/>
      <dgm:t>
        <a:bodyPr/>
        <a:lstStyle/>
        <a:p>
          <a:endParaRPr lang="en-GB"/>
        </a:p>
      </dgm:t>
    </dgm:pt>
    <dgm:pt modelId="{E309251C-D04A-495B-B2FF-5E2D72E37616}" type="sibTrans" cxnId="{0DD5FB73-C3DF-4A55-8B6F-91F0F785F174}">
      <dgm:prSet/>
      <dgm:spPr/>
      <dgm:t>
        <a:bodyPr/>
        <a:lstStyle/>
        <a:p>
          <a:endParaRPr lang="en-GB"/>
        </a:p>
      </dgm:t>
    </dgm:pt>
    <dgm:pt modelId="{03AA086E-7A6A-4681-A0E8-61C876C741F5}">
      <dgm:prSet phldrT="[Text]" custT="1"/>
      <dgm:spPr>
        <a:solidFill>
          <a:srgbClr val="FF9715"/>
        </a:solidFill>
      </dgm:spPr>
      <dgm:t>
        <a:bodyPr/>
        <a:lstStyle/>
        <a:p>
          <a:r>
            <a:rPr lang="en-US" sz="1200" dirty="0"/>
            <a:t>Deadline</a:t>
          </a:r>
        </a:p>
        <a:p>
          <a:r>
            <a:rPr lang="en-US" sz="1000" dirty="0"/>
            <a:t>Occurs once</a:t>
          </a:r>
          <a:endParaRPr lang="en-GB" sz="1000" dirty="0"/>
        </a:p>
      </dgm:t>
    </dgm:pt>
    <dgm:pt modelId="{495FA59D-F167-46E2-AA88-14C9F1E5DB3A}" type="parTrans" cxnId="{43741EF7-ABB1-43EC-8E80-7FC3E4D1DAAD}">
      <dgm:prSet/>
      <dgm:spPr/>
      <dgm:t>
        <a:bodyPr/>
        <a:lstStyle/>
        <a:p>
          <a:endParaRPr lang="en-GB"/>
        </a:p>
      </dgm:t>
    </dgm:pt>
    <dgm:pt modelId="{F0201C55-3F3B-42E5-A0D1-1174DE7C9823}" type="sibTrans" cxnId="{43741EF7-ABB1-43EC-8E80-7FC3E4D1DAAD}">
      <dgm:prSet/>
      <dgm:spPr/>
      <dgm:t>
        <a:bodyPr/>
        <a:lstStyle/>
        <a:p>
          <a:endParaRPr lang="en-GB"/>
        </a:p>
      </dgm:t>
    </dgm:pt>
    <dgm:pt modelId="{3CBF06BB-BCBA-4488-8C27-20087ECF910A}">
      <dgm:prSet phldrT="[Text]" custT="1"/>
      <dgm:spPr>
        <a:solidFill>
          <a:srgbClr val="7ECEFD"/>
        </a:solidFill>
      </dgm:spPr>
      <dgm:t>
        <a:bodyPr/>
        <a:lstStyle/>
        <a:p>
          <a:r>
            <a:rPr lang="en-US" sz="1200" dirty="0"/>
            <a:t>Passed Deadline</a:t>
          </a:r>
        </a:p>
        <a:p>
          <a:r>
            <a:rPr lang="en-US" sz="1000" dirty="0"/>
            <a:t>Can repeat</a:t>
          </a:r>
          <a:endParaRPr lang="en-GB" sz="1000" dirty="0"/>
        </a:p>
      </dgm:t>
    </dgm:pt>
    <dgm:pt modelId="{6E3567F0-A9CA-4D25-9A3F-241D4D81EE2C}" type="parTrans" cxnId="{106C4143-B4EF-4B25-B358-E2E7199C5046}">
      <dgm:prSet/>
      <dgm:spPr/>
      <dgm:t>
        <a:bodyPr/>
        <a:lstStyle/>
        <a:p>
          <a:endParaRPr lang="en-GB"/>
        </a:p>
      </dgm:t>
    </dgm:pt>
    <dgm:pt modelId="{36E5AD76-4EFD-4E21-99C8-DB19793DA066}" type="sibTrans" cxnId="{106C4143-B4EF-4B25-B358-E2E7199C5046}">
      <dgm:prSet/>
      <dgm:spPr/>
      <dgm:t>
        <a:bodyPr/>
        <a:lstStyle/>
        <a:p>
          <a:endParaRPr lang="en-GB"/>
        </a:p>
      </dgm:t>
    </dgm:pt>
    <dgm:pt modelId="{8B0E735C-DD00-40F3-9B41-459C27A2766A}" type="pres">
      <dgm:prSet presAssocID="{4EBDE506-7F79-46FA-8C53-6C8BFC2B141B}" presName="CompostProcess" presStyleCnt="0">
        <dgm:presLayoutVars>
          <dgm:dir/>
          <dgm:resizeHandles val="exact"/>
        </dgm:presLayoutVars>
      </dgm:prSet>
      <dgm:spPr/>
    </dgm:pt>
    <dgm:pt modelId="{37B158CA-B2E3-414E-8884-87AB0A969014}" type="pres">
      <dgm:prSet presAssocID="{4EBDE506-7F79-46FA-8C53-6C8BFC2B141B}" presName="arrow" presStyleLbl="bgShp" presStyleIdx="0" presStyleCnt="1" custLinFactNeighborX="-5647" custLinFactNeighborY="22224"/>
      <dgm:spPr/>
    </dgm:pt>
    <dgm:pt modelId="{33E3ED6C-5F2C-4710-854E-41194A7987BB}" type="pres">
      <dgm:prSet presAssocID="{4EBDE506-7F79-46FA-8C53-6C8BFC2B141B}" presName="linearProcess" presStyleCnt="0"/>
      <dgm:spPr/>
    </dgm:pt>
    <dgm:pt modelId="{584D8704-C565-44C8-B3B4-F52D260B0314}" type="pres">
      <dgm:prSet presAssocID="{86FF822E-4FE1-4414-BFC5-3A4C3F0E1D63}" presName="textNode" presStyleLbl="node1" presStyleIdx="0" presStyleCnt="4">
        <dgm:presLayoutVars>
          <dgm:bulletEnabled val="1"/>
        </dgm:presLayoutVars>
      </dgm:prSet>
      <dgm:spPr/>
      <dgm:t>
        <a:bodyPr/>
        <a:lstStyle/>
        <a:p>
          <a:endParaRPr lang="en-US"/>
        </a:p>
      </dgm:t>
    </dgm:pt>
    <dgm:pt modelId="{CDDDB276-7F4A-47BB-8FEF-8925D394D9B3}" type="pres">
      <dgm:prSet presAssocID="{E1EED78C-35B9-4B89-B35D-B299AF70831C}" presName="sibTrans" presStyleCnt="0"/>
      <dgm:spPr/>
    </dgm:pt>
    <dgm:pt modelId="{65325580-4AC1-42E7-B0E0-B2BDA043D4DE}" type="pres">
      <dgm:prSet presAssocID="{0EAB6B83-9232-4222-80CC-A0D0BFE71E51}" presName="textNode" presStyleLbl="node1" presStyleIdx="1" presStyleCnt="4">
        <dgm:presLayoutVars>
          <dgm:bulletEnabled val="1"/>
        </dgm:presLayoutVars>
      </dgm:prSet>
      <dgm:spPr/>
      <dgm:t>
        <a:bodyPr/>
        <a:lstStyle/>
        <a:p>
          <a:endParaRPr lang="en-US"/>
        </a:p>
      </dgm:t>
    </dgm:pt>
    <dgm:pt modelId="{529B9E78-BDC3-4CD1-9787-FF9E724D9C33}" type="pres">
      <dgm:prSet presAssocID="{E309251C-D04A-495B-B2FF-5E2D72E37616}" presName="sibTrans" presStyleCnt="0"/>
      <dgm:spPr/>
    </dgm:pt>
    <dgm:pt modelId="{B6DFBCEC-3E97-4AB9-8EFF-6758D4D28FFE}" type="pres">
      <dgm:prSet presAssocID="{03AA086E-7A6A-4681-A0E8-61C876C741F5}" presName="textNode" presStyleLbl="node1" presStyleIdx="2" presStyleCnt="4">
        <dgm:presLayoutVars>
          <dgm:bulletEnabled val="1"/>
        </dgm:presLayoutVars>
      </dgm:prSet>
      <dgm:spPr/>
      <dgm:t>
        <a:bodyPr/>
        <a:lstStyle/>
        <a:p>
          <a:endParaRPr lang="en-US"/>
        </a:p>
      </dgm:t>
    </dgm:pt>
    <dgm:pt modelId="{2CC2D835-DD78-4BCD-BDF3-BC406DF15C83}" type="pres">
      <dgm:prSet presAssocID="{F0201C55-3F3B-42E5-A0D1-1174DE7C9823}" presName="sibTrans" presStyleCnt="0"/>
      <dgm:spPr/>
    </dgm:pt>
    <dgm:pt modelId="{F2D2DF97-0E38-4531-BB2F-338E3EE39A14}" type="pres">
      <dgm:prSet presAssocID="{3CBF06BB-BCBA-4488-8C27-20087ECF910A}" presName="textNode" presStyleLbl="node1" presStyleIdx="3" presStyleCnt="4">
        <dgm:presLayoutVars>
          <dgm:bulletEnabled val="1"/>
        </dgm:presLayoutVars>
      </dgm:prSet>
      <dgm:spPr/>
      <dgm:t>
        <a:bodyPr/>
        <a:lstStyle/>
        <a:p>
          <a:endParaRPr lang="en-US"/>
        </a:p>
      </dgm:t>
    </dgm:pt>
  </dgm:ptLst>
  <dgm:cxnLst>
    <dgm:cxn modelId="{5F3ABDB1-186A-445B-84F4-22832B56A4FA}" type="presOf" srcId="{3CBF06BB-BCBA-4488-8C27-20087ECF910A}" destId="{F2D2DF97-0E38-4531-BB2F-338E3EE39A14}" srcOrd="0" destOrd="0" presId="urn:microsoft.com/office/officeart/2005/8/layout/hProcess9"/>
    <dgm:cxn modelId="{69681278-99E7-490E-9049-D064995B6C0B}" type="presOf" srcId="{86FF822E-4FE1-4414-BFC5-3A4C3F0E1D63}" destId="{584D8704-C565-44C8-B3B4-F52D260B0314}" srcOrd="0" destOrd="0" presId="urn:microsoft.com/office/officeart/2005/8/layout/hProcess9"/>
    <dgm:cxn modelId="{3F119028-8CD6-47F0-B2AC-CA233CF9D9E1}" srcId="{4EBDE506-7F79-46FA-8C53-6C8BFC2B141B}" destId="{86FF822E-4FE1-4414-BFC5-3A4C3F0E1D63}" srcOrd="0" destOrd="0" parTransId="{1E897425-920F-4B81-9898-080765CC0DE1}" sibTransId="{E1EED78C-35B9-4B89-B35D-B299AF70831C}"/>
    <dgm:cxn modelId="{769DF52A-CEBA-4DB9-B5F6-950C5206D528}" type="presOf" srcId="{0EAB6B83-9232-4222-80CC-A0D0BFE71E51}" destId="{65325580-4AC1-42E7-B0E0-B2BDA043D4DE}" srcOrd="0" destOrd="0" presId="urn:microsoft.com/office/officeart/2005/8/layout/hProcess9"/>
    <dgm:cxn modelId="{F015E2F0-58F1-4A10-9F9A-3A4E8003E682}" type="presOf" srcId="{03AA086E-7A6A-4681-A0E8-61C876C741F5}" destId="{B6DFBCEC-3E97-4AB9-8EFF-6758D4D28FFE}" srcOrd="0" destOrd="0" presId="urn:microsoft.com/office/officeart/2005/8/layout/hProcess9"/>
    <dgm:cxn modelId="{0DD5FB73-C3DF-4A55-8B6F-91F0F785F174}" srcId="{4EBDE506-7F79-46FA-8C53-6C8BFC2B141B}" destId="{0EAB6B83-9232-4222-80CC-A0D0BFE71E51}" srcOrd="1" destOrd="0" parTransId="{0910EE1D-4F5A-4569-B9CD-86B7B18ECD28}" sibTransId="{E309251C-D04A-495B-B2FF-5E2D72E37616}"/>
    <dgm:cxn modelId="{106C4143-B4EF-4B25-B358-E2E7199C5046}" srcId="{4EBDE506-7F79-46FA-8C53-6C8BFC2B141B}" destId="{3CBF06BB-BCBA-4488-8C27-20087ECF910A}" srcOrd="3" destOrd="0" parTransId="{6E3567F0-A9CA-4D25-9A3F-241D4D81EE2C}" sibTransId="{36E5AD76-4EFD-4E21-99C8-DB19793DA066}"/>
    <dgm:cxn modelId="{43741EF7-ABB1-43EC-8E80-7FC3E4D1DAAD}" srcId="{4EBDE506-7F79-46FA-8C53-6C8BFC2B141B}" destId="{03AA086E-7A6A-4681-A0E8-61C876C741F5}" srcOrd="2" destOrd="0" parTransId="{495FA59D-F167-46E2-AA88-14C9F1E5DB3A}" sibTransId="{F0201C55-3F3B-42E5-A0D1-1174DE7C9823}"/>
    <dgm:cxn modelId="{9C4D9ACC-ED48-4B3C-A91A-7F53B5368049}" type="presOf" srcId="{4EBDE506-7F79-46FA-8C53-6C8BFC2B141B}" destId="{8B0E735C-DD00-40F3-9B41-459C27A2766A}" srcOrd="0" destOrd="0" presId="urn:microsoft.com/office/officeart/2005/8/layout/hProcess9"/>
    <dgm:cxn modelId="{07970417-9709-4D75-87EE-610C9C9F80CE}" type="presParOf" srcId="{8B0E735C-DD00-40F3-9B41-459C27A2766A}" destId="{37B158CA-B2E3-414E-8884-87AB0A969014}" srcOrd="0" destOrd="0" presId="urn:microsoft.com/office/officeart/2005/8/layout/hProcess9"/>
    <dgm:cxn modelId="{7D945C0C-AF93-458F-87EE-8CE20B4709D9}" type="presParOf" srcId="{8B0E735C-DD00-40F3-9B41-459C27A2766A}" destId="{33E3ED6C-5F2C-4710-854E-41194A7987BB}" srcOrd="1" destOrd="0" presId="urn:microsoft.com/office/officeart/2005/8/layout/hProcess9"/>
    <dgm:cxn modelId="{1C7F275D-882E-49B5-AD4D-54290D92EB4B}" type="presParOf" srcId="{33E3ED6C-5F2C-4710-854E-41194A7987BB}" destId="{584D8704-C565-44C8-B3B4-F52D260B0314}" srcOrd="0" destOrd="0" presId="urn:microsoft.com/office/officeart/2005/8/layout/hProcess9"/>
    <dgm:cxn modelId="{C0E4506F-527F-470E-9E94-9EBCBC6C5342}" type="presParOf" srcId="{33E3ED6C-5F2C-4710-854E-41194A7987BB}" destId="{CDDDB276-7F4A-47BB-8FEF-8925D394D9B3}" srcOrd="1" destOrd="0" presId="urn:microsoft.com/office/officeart/2005/8/layout/hProcess9"/>
    <dgm:cxn modelId="{AEFD2BAC-7160-4CFE-BCA2-15AD12E26D2C}" type="presParOf" srcId="{33E3ED6C-5F2C-4710-854E-41194A7987BB}" destId="{65325580-4AC1-42E7-B0E0-B2BDA043D4DE}" srcOrd="2" destOrd="0" presId="urn:microsoft.com/office/officeart/2005/8/layout/hProcess9"/>
    <dgm:cxn modelId="{493B8A29-8341-4E4C-9FD8-F7CEE9F23F46}" type="presParOf" srcId="{33E3ED6C-5F2C-4710-854E-41194A7987BB}" destId="{529B9E78-BDC3-4CD1-9787-FF9E724D9C33}" srcOrd="3" destOrd="0" presId="urn:microsoft.com/office/officeart/2005/8/layout/hProcess9"/>
    <dgm:cxn modelId="{BEACD62B-A1C9-45F9-A7DA-FFA4BBEC949F}" type="presParOf" srcId="{33E3ED6C-5F2C-4710-854E-41194A7987BB}" destId="{B6DFBCEC-3E97-4AB9-8EFF-6758D4D28FFE}" srcOrd="4" destOrd="0" presId="urn:microsoft.com/office/officeart/2005/8/layout/hProcess9"/>
    <dgm:cxn modelId="{CC3556C4-574A-4634-8C8B-6D8D9EDC4AD7}" type="presParOf" srcId="{33E3ED6C-5F2C-4710-854E-41194A7987BB}" destId="{2CC2D835-DD78-4BCD-BDF3-BC406DF15C83}" srcOrd="5" destOrd="0" presId="urn:microsoft.com/office/officeart/2005/8/layout/hProcess9"/>
    <dgm:cxn modelId="{26889FD7-609E-442E-8C90-17F04E3322F9}" type="presParOf" srcId="{33E3ED6C-5F2C-4710-854E-41194A7987BB}" destId="{F2D2DF97-0E38-4531-BB2F-338E3EE39A14}" srcOrd="6"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A3C34-7660-48F6-8CE2-9AAD6E5A3C0F}">
      <dsp:nvSpPr>
        <dsp:cNvPr id="0" name=""/>
        <dsp:cNvSpPr/>
      </dsp:nvSpPr>
      <dsp:spPr>
        <a:xfrm>
          <a:off x="0" y="198736"/>
          <a:ext cx="951192" cy="57071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rgbClr val="C00000"/>
              </a:solidFill>
            </a:rPr>
            <a:t>Ready to share test</a:t>
          </a:r>
          <a:endParaRPr lang="en-US" sz="1300" kern="1200" dirty="0">
            <a:solidFill>
              <a:srgbClr val="C00000"/>
            </a:solidFill>
          </a:endParaRPr>
        </a:p>
      </dsp:txBody>
      <dsp:txXfrm>
        <a:off x="16716" y="215452"/>
        <a:ext cx="917760" cy="537283"/>
      </dsp:txXfrm>
    </dsp:sp>
    <dsp:sp modelId="{EAAA37A9-7761-4504-8EFA-676CEBEFF318}">
      <dsp:nvSpPr>
        <dsp:cNvPr id="0" name=""/>
        <dsp:cNvSpPr/>
      </dsp:nvSpPr>
      <dsp:spPr>
        <a:xfrm>
          <a:off x="1046311" y="366146"/>
          <a:ext cx="201652" cy="235895"/>
        </a:xfrm>
        <a:prstGeom prst="rightArrow">
          <a:avLst>
            <a:gd name="adj1" fmla="val 60000"/>
            <a:gd name="adj2" fmla="val 50000"/>
          </a:avLst>
        </a:prstGeom>
        <a:solidFill>
          <a:schemeClr val="accent4">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solidFill>
              <a:srgbClr val="C00000"/>
            </a:solidFill>
          </a:endParaRPr>
        </a:p>
      </dsp:txBody>
      <dsp:txXfrm>
        <a:off x="1046311" y="413325"/>
        <a:ext cx="141156" cy="141537"/>
      </dsp:txXfrm>
    </dsp:sp>
    <dsp:sp modelId="{2A390257-78BD-4269-8534-0CDEB4A7D408}">
      <dsp:nvSpPr>
        <dsp:cNvPr id="0" name=""/>
        <dsp:cNvSpPr/>
      </dsp:nvSpPr>
      <dsp:spPr>
        <a:xfrm>
          <a:off x="1331669" y="198736"/>
          <a:ext cx="951192" cy="57071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rgbClr val="C00000"/>
              </a:solidFill>
            </a:rPr>
            <a:t>Publish to repository</a:t>
          </a:r>
          <a:endParaRPr lang="en-US" sz="1300" kern="1200" dirty="0">
            <a:solidFill>
              <a:srgbClr val="C00000"/>
            </a:solidFill>
          </a:endParaRPr>
        </a:p>
      </dsp:txBody>
      <dsp:txXfrm>
        <a:off x="1348385" y="215452"/>
        <a:ext cx="917760" cy="537283"/>
      </dsp:txXfrm>
    </dsp:sp>
    <dsp:sp modelId="{83758D6A-BEAC-4E53-A3CF-9DD761FB05C1}">
      <dsp:nvSpPr>
        <dsp:cNvPr id="0" name=""/>
        <dsp:cNvSpPr/>
      </dsp:nvSpPr>
      <dsp:spPr>
        <a:xfrm>
          <a:off x="2377981" y="366146"/>
          <a:ext cx="201652" cy="235895"/>
        </a:xfrm>
        <a:prstGeom prst="rightArrow">
          <a:avLst>
            <a:gd name="adj1" fmla="val 60000"/>
            <a:gd name="adj2" fmla="val 50000"/>
          </a:avLst>
        </a:prstGeom>
        <a:solidFill>
          <a:schemeClr val="accent4">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solidFill>
              <a:srgbClr val="C00000"/>
            </a:solidFill>
          </a:endParaRPr>
        </a:p>
      </dsp:txBody>
      <dsp:txXfrm>
        <a:off x="2377981" y="413325"/>
        <a:ext cx="141156" cy="141537"/>
      </dsp:txXfrm>
    </dsp:sp>
    <dsp:sp modelId="{907C0E25-63D6-4B52-9FDA-21FEBB7C8536}">
      <dsp:nvSpPr>
        <dsp:cNvPr id="0" name=""/>
        <dsp:cNvSpPr/>
      </dsp:nvSpPr>
      <dsp:spPr>
        <a:xfrm>
          <a:off x="2663339" y="198736"/>
          <a:ext cx="951192" cy="57071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rgbClr val="C00000"/>
              </a:solidFill>
            </a:rPr>
            <a:t>Acceptance test</a:t>
          </a:r>
          <a:endParaRPr lang="en-US" sz="1300" kern="1200" dirty="0">
            <a:solidFill>
              <a:srgbClr val="C00000"/>
            </a:solidFill>
          </a:endParaRPr>
        </a:p>
      </dsp:txBody>
      <dsp:txXfrm>
        <a:off x="2680055" y="215452"/>
        <a:ext cx="917760" cy="537283"/>
      </dsp:txXfrm>
    </dsp:sp>
    <dsp:sp modelId="{E806757C-23E9-45AA-A683-733764B92A20}">
      <dsp:nvSpPr>
        <dsp:cNvPr id="0" name=""/>
        <dsp:cNvSpPr/>
      </dsp:nvSpPr>
      <dsp:spPr>
        <a:xfrm>
          <a:off x="3709651" y="366146"/>
          <a:ext cx="201652" cy="235895"/>
        </a:xfrm>
        <a:prstGeom prst="rightArrow">
          <a:avLst>
            <a:gd name="adj1" fmla="val 60000"/>
            <a:gd name="adj2" fmla="val 50000"/>
          </a:avLst>
        </a:prstGeom>
        <a:solidFill>
          <a:schemeClr val="accent4">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solidFill>
              <a:srgbClr val="C00000"/>
            </a:solidFill>
          </a:endParaRPr>
        </a:p>
      </dsp:txBody>
      <dsp:txXfrm>
        <a:off x="3709651" y="413325"/>
        <a:ext cx="141156" cy="141537"/>
      </dsp:txXfrm>
    </dsp:sp>
    <dsp:sp modelId="{A0CC2188-64EF-41C9-B500-74E11634914C}">
      <dsp:nvSpPr>
        <dsp:cNvPr id="0" name=""/>
        <dsp:cNvSpPr/>
      </dsp:nvSpPr>
      <dsp:spPr>
        <a:xfrm>
          <a:off x="3995009" y="198736"/>
          <a:ext cx="951192" cy="57071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rgbClr val="C00000"/>
              </a:solidFill>
            </a:rPr>
            <a:t>Ready to Ship Test</a:t>
          </a:r>
          <a:endParaRPr lang="en-US" sz="1300" kern="1200" dirty="0">
            <a:solidFill>
              <a:srgbClr val="C00000"/>
            </a:solidFill>
          </a:endParaRPr>
        </a:p>
      </dsp:txBody>
      <dsp:txXfrm>
        <a:off x="4011725" y="215452"/>
        <a:ext cx="917760" cy="537283"/>
      </dsp:txXfrm>
    </dsp:sp>
    <dsp:sp modelId="{6CE0497F-327D-4057-9313-A984ECBB71A4}">
      <dsp:nvSpPr>
        <dsp:cNvPr id="0" name=""/>
        <dsp:cNvSpPr/>
      </dsp:nvSpPr>
      <dsp:spPr>
        <a:xfrm>
          <a:off x="5041320" y="366146"/>
          <a:ext cx="201652" cy="235895"/>
        </a:xfrm>
        <a:prstGeom prst="rightArrow">
          <a:avLst>
            <a:gd name="adj1" fmla="val 60000"/>
            <a:gd name="adj2" fmla="val 50000"/>
          </a:avLst>
        </a:prstGeom>
        <a:solidFill>
          <a:schemeClr val="accent4">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solidFill>
              <a:srgbClr val="C00000"/>
            </a:solidFill>
          </a:endParaRPr>
        </a:p>
      </dsp:txBody>
      <dsp:txXfrm>
        <a:off x="5041320" y="413325"/>
        <a:ext cx="141156" cy="141537"/>
      </dsp:txXfrm>
    </dsp:sp>
    <dsp:sp modelId="{E3F68730-9009-4ADE-8BBE-1F0B83B2610A}">
      <dsp:nvSpPr>
        <dsp:cNvPr id="0" name=""/>
        <dsp:cNvSpPr/>
      </dsp:nvSpPr>
      <dsp:spPr>
        <a:xfrm>
          <a:off x="5326678" y="198736"/>
          <a:ext cx="951192" cy="57071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rgbClr val="C00000"/>
              </a:solidFill>
            </a:rPr>
            <a:t>Pre-Prod</a:t>
          </a:r>
          <a:endParaRPr lang="en-US" sz="1300" kern="1200" dirty="0">
            <a:solidFill>
              <a:srgbClr val="C00000"/>
            </a:solidFill>
          </a:endParaRPr>
        </a:p>
      </dsp:txBody>
      <dsp:txXfrm>
        <a:off x="5343394" y="215452"/>
        <a:ext cx="917760" cy="537283"/>
      </dsp:txXfrm>
    </dsp:sp>
    <dsp:sp modelId="{4F20D3D2-5836-4179-BFFA-261C69A61916}">
      <dsp:nvSpPr>
        <dsp:cNvPr id="0" name=""/>
        <dsp:cNvSpPr/>
      </dsp:nvSpPr>
      <dsp:spPr>
        <a:xfrm>
          <a:off x="6372990" y="366146"/>
          <a:ext cx="201652" cy="235895"/>
        </a:xfrm>
        <a:prstGeom prst="rightArrow">
          <a:avLst>
            <a:gd name="adj1" fmla="val 60000"/>
            <a:gd name="adj2" fmla="val 50000"/>
          </a:avLst>
        </a:prstGeom>
        <a:solidFill>
          <a:schemeClr val="accent4">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solidFill>
              <a:srgbClr val="C00000"/>
            </a:solidFill>
          </a:endParaRPr>
        </a:p>
      </dsp:txBody>
      <dsp:txXfrm>
        <a:off x="6372990" y="413325"/>
        <a:ext cx="141156" cy="141537"/>
      </dsp:txXfrm>
    </dsp:sp>
    <dsp:sp modelId="{9C938E04-CFAA-4F49-8506-C29C9779BBF4}">
      <dsp:nvSpPr>
        <dsp:cNvPr id="0" name=""/>
        <dsp:cNvSpPr/>
      </dsp:nvSpPr>
      <dsp:spPr>
        <a:xfrm>
          <a:off x="6658348" y="198736"/>
          <a:ext cx="951192" cy="570715"/>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rgbClr val="C00000"/>
              </a:solidFill>
            </a:rPr>
            <a:t>Deploy </a:t>
          </a:r>
          <a:r>
            <a:rPr lang="en-US" sz="1300" kern="1200" smtClean="0">
              <a:solidFill>
                <a:srgbClr val="C00000"/>
              </a:solidFill>
            </a:rPr>
            <a:t>to Production</a:t>
          </a:r>
          <a:endParaRPr lang="en-US" sz="1300" kern="1200">
            <a:solidFill>
              <a:srgbClr val="C00000"/>
            </a:solidFill>
          </a:endParaRPr>
        </a:p>
      </dsp:txBody>
      <dsp:txXfrm>
        <a:off x="6675064" y="215452"/>
        <a:ext cx="917760" cy="5372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4C8FC-B506-4955-8CF3-7FBF5E87D5C8}">
      <dsp:nvSpPr>
        <dsp:cNvPr id="0" name=""/>
        <dsp:cNvSpPr/>
      </dsp:nvSpPr>
      <dsp:spPr>
        <a:xfrm>
          <a:off x="3135" y="388809"/>
          <a:ext cx="1370969" cy="822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Development</a:t>
          </a:r>
          <a:endParaRPr lang="en-US" sz="1700" kern="1200" dirty="0"/>
        </a:p>
      </dsp:txBody>
      <dsp:txXfrm>
        <a:off x="27228" y="412902"/>
        <a:ext cx="1322783" cy="774395"/>
      </dsp:txXfrm>
    </dsp:sp>
    <dsp:sp modelId="{C7CDB200-961A-4F4C-B3AE-73E6776F6DD9}">
      <dsp:nvSpPr>
        <dsp:cNvPr id="0" name=""/>
        <dsp:cNvSpPr/>
      </dsp:nvSpPr>
      <dsp:spPr>
        <a:xfrm>
          <a:off x="1511201" y="630099"/>
          <a:ext cx="290645" cy="340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511201" y="698099"/>
        <a:ext cx="203452" cy="204000"/>
      </dsp:txXfrm>
    </dsp:sp>
    <dsp:sp modelId="{CF2A3723-8761-4784-93A5-261E841642C1}">
      <dsp:nvSpPr>
        <dsp:cNvPr id="0" name=""/>
        <dsp:cNvSpPr/>
      </dsp:nvSpPr>
      <dsp:spPr>
        <a:xfrm>
          <a:off x="1922492" y="388809"/>
          <a:ext cx="1370969" cy="822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Continuous Integration</a:t>
          </a:r>
          <a:endParaRPr lang="en-US" sz="1700" kern="1200" dirty="0"/>
        </a:p>
      </dsp:txBody>
      <dsp:txXfrm>
        <a:off x="1946585" y="412902"/>
        <a:ext cx="1322783" cy="774395"/>
      </dsp:txXfrm>
    </dsp:sp>
    <dsp:sp modelId="{808EF644-BBFD-455F-B575-26B6B7ADC6B7}">
      <dsp:nvSpPr>
        <dsp:cNvPr id="0" name=""/>
        <dsp:cNvSpPr/>
      </dsp:nvSpPr>
      <dsp:spPr>
        <a:xfrm rot="21142">
          <a:off x="3430556" y="636052"/>
          <a:ext cx="290651" cy="340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430557" y="703784"/>
        <a:ext cx="203456" cy="204000"/>
      </dsp:txXfrm>
    </dsp:sp>
    <dsp:sp modelId="{47B1C19D-A626-48BB-844C-B09BE9CE0B83}">
      <dsp:nvSpPr>
        <dsp:cNvPr id="0" name=""/>
        <dsp:cNvSpPr/>
      </dsp:nvSpPr>
      <dsp:spPr>
        <a:xfrm>
          <a:off x="3841849" y="400613"/>
          <a:ext cx="1370969" cy="822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Continuous Delivery</a:t>
          </a:r>
          <a:endParaRPr lang="en-US" sz="1700" kern="1200" dirty="0"/>
        </a:p>
      </dsp:txBody>
      <dsp:txXfrm>
        <a:off x="3865942" y="424706"/>
        <a:ext cx="1322783" cy="774395"/>
      </dsp:txXfrm>
    </dsp:sp>
    <dsp:sp modelId="{E222DD4A-0D5B-499F-9D1D-9162ECEB9175}">
      <dsp:nvSpPr>
        <dsp:cNvPr id="0" name=""/>
        <dsp:cNvSpPr/>
      </dsp:nvSpPr>
      <dsp:spPr>
        <a:xfrm rot="21578858">
          <a:off x="5349913" y="635951"/>
          <a:ext cx="290651" cy="3400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349914" y="704219"/>
        <a:ext cx="203456" cy="204000"/>
      </dsp:txXfrm>
    </dsp:sp>
    <dsp:sp modelId="{838750B6-DE4F-451C-BEA0-83A94BF12EB4}">
      <dsp:nvSpPr>
        <dsp:cNvPr id="0" name=""/>
        <dsp:cNvSpPr/>
      </dsp:nvSpPr>
      <dsp:spPr>
        <a:xfrm>
          <a:off x="5761206" y="388809"/>
          <a:ext cx="1370969" cy="822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Deployment</a:t>
          </a:r>
          <a:endParaRPr lang="en-US" sz="1700" kern="1200" dirty="0"/>
        </a:p>
      </dsp:txBody>
      <dsp:txXfrm>
        <a:off x="5785299" y="412902"/>
        <a:ext cx="1322783" cy="774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D2297-B3AB-42EB-B0AE-1759434C0AA1}">
      <dsp:nvSpPr>
        <dsp:cNvPr id="0" name=""/>
        <dsp:cNvSpPr/>
      </dsp:nvSpPr>
      <dsp:spPr>
        <a:xfrm>
          <a:off x="4285414" y="3479203"/>
          <a:ext cx="2527538" cy="1637272"/>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p3d z="-161800" extrusionH="10600" prstMaterial="matte">
          <a:bevelT w="90600" h="18600" prst="softRound"/>
          <a:bevelB w="48600" h="8600" prst="relaxedInse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Data Scientists and Decision Architect</a:t>
          </a:r>
          <a:endParaRPr lang="en-US" sz="1300" kern="1200" dirty="0"/>
        </a:p>
      </dsp:txBody>
      <dsp:txXfrm>
        <a:off x="5079642" y="3924486"/>
        <a:ext cx="1697345" cy="1156022"/>
      </dsp:txXfrm>
    </dsp:sp>
    <dsp:sp modelId="{E793614B-BB38-4C6B-9950-62BF028B4D6F}">
      <dsp:nvSpPr>
        <dsp:cNvPr id="0" name=""/>
        <dsp:cNvSpPr/>
      </dsp:nvSpPr>
      <dsp:spPr>
        <a:xfrm>
          <a:off x="161535" y="3479203"/>
          <a:ext cx="2527538" cy="1637272"/>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p3d z="-161800" extrusionH="10600" prstMaterial="matte">
          <a:bevelT w="90600" h="18600" prst="softRound"/>
          <a:bevelB w="48600" h="8600" prst="relaxedInse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System Administrators</a:t>
          </a:r>
          <a:endParaRPr lang="en-US" sz="1300" kern="1200" dirty="0"/>
        </a:p>
      </dsp:txBody>
      <dsp:txXfrm>
        <a:off x="197501" y="3924486"/>
        <a:ext cx="1697345" cy="1156022"/>
      </dsp:txXfrm>
    </dsp:sp>
    <dsp:sp modelId="{17161BF8-069B-4A19-A628-2BD9B8E7852D}">
      <dsp:nvSpPr>
        <dsp:cNvPr id="0" name=""/>
        <dsp:cNvSpPr/>
      </dsp:nvSpPr>
      <dsp:spPr>
        <a:xfrm>
          <a:off x="4285414" y="0"/>
          <a:ext cx="2527538" cy="1637272"/>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p3d z="-161800" extrusionH="10600" prstMaterial="matte">
          <a:bevelT w="90600" h="18600" prst="softRound"/>
          <a:bevelB w="48600" h="8600" prst="relaxedInse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Experienced Application developers, Account admins, Security Admins.</a:t>
          </a:r>
          <a:endParaRPr lang="en-US" sz="1300" kern="1200" dirty="0"/>
        </a:p>
      </dsp:txBody>
      <dsp:txXfrm>
        <a:off x="5079642" y="35966"/>
        <a:ext cx="1697345" cy="1156022"/>
      </dsp:txXfrm>
    </dsp:sp>
    <dsp:sp modelId="{1B559A31-0978-4B3A-BD08-64EB7394C8B0}">
      <dsp:nvSpPr>
        <dsp:cNvPr id="0" name=""/>
        <dsp:cNvSpPr/>
      </dsp:nvSpPr>
      <dsp:spPr>
        <a:xfrm>
          <a:off x="161535" y="0"/>
          <a:ext cx="2527538" cy="1637272"/>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p3d z="-161800" extrusionH="10600" prstMaterial="matte">
          <a:bevelT w="90600" h="18600" prst="softRound"/>
          <a:bevelB w="48600" h="8600" prst="relaxedInse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Business Analysts application developer, Front end (UI/UX) Developer, Data Engineers</a:t>
          </a:r>
          <a:endParaRPr lang="en-US" sz="1300" kern="1200" dirty="0"/>
        </a:p>
      </dsp:txBody>
      <dsp:txXfrm>
        <a:off x="197501" y="35966"/>
        <a:ext cx="1697345" cy="1156022"/>
      </dsp:txXfrm>
    </dsp:sp>
    <dsp:sp modelId="{344FD478-A4B0-4A91-A6E9-9BC1235EE8EB}">
      <dsp:nvSpPr>
        <dsp:cNvPr id="0" name=""/>
        <dsp:cNvSpPr/>
      </dsp:nvSpPr>
      <dsp:spPr>
        <a:xfrm>
          <a:off x="1220646" y="291639"/>
          <a:ext cx="2215433" cy="2215433"/>
        </a:xfrm>
        <a:prstGeom prst="pieWedg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App </a:t>
          </a:r>
        </a:p>
        <a:p>
          <a:pPr lvl="0" algn="ctr" defTabSz="1022350">
            <a:lnSpc>
              <a:spcPct val="90000"/>
            </a:lnSpc>
            <a:spcBef>
              <a:spcPct val="0"/>
            </a:spcBef>
            <a:spcAft>
              <a:spcPct val="35000"/>
            </a:spcAft>
          </a:pPr>
          <a:r>
            <a:rPr lang="en-US" sz="2300" kern="1200" dirty="0" smtClean="0"/>
            <a:t>Studio</a:t>
          </a:r>
          <a:endParaRPr lang="en-US" sz="2300" kern="1200" dirty="0"/>
        </a:p>
      </dsp:txBody>
      <dsp:txXfrm>
        <a:off x="1869531" y="940524"/>
        <a:ext cx="1566548" cy="1566548"/>
      </dsp:txXfrm>
    </dsp:sp>
    <dsp:sp modelId="{D1D70938-64C3-4D5F-94AD-5BFAC181CD88}">
      <dsp:nvSpPr>
        <dsp:cNvPr id="0" name=""/>
        <dsp:cNvSpPr/>
      </dsp:nvSpPr>
      <dsp:spPr>
        <a:xfrm rot="5400000">
          <a:off x="3538409" y="291639"/>
          <a:ext cx="2215433" cy="2215433"/>
        </a:xfrm>
        <a:prstGeom prst="pieWedg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Dev.</a:t>
          </a:r>
        </a:p>
        <a:p>
          <a:pPr lvl="0" algn="ctr" defTabSz="1022350">
            <a:lnSpc>
              <a:spcPct val="90000"/>
            </a:lnSpc>
            <a:spcBef>
              <a:spcPct val="0"/>
            </a:spcBef>
            <a:spcAft>
              <a:spcPct val="35000"/>
            </a:spcAft>
          </a:pPr>
          <a:r>
            <a:rPr lang="en-US" sz="2300" kern="1200" dirty="0" smtClean="0"/>
            <a:t> Studio</a:t>
          </a:r>
          <a:endParaRPr lang="en-US" sz="2300" kern="1200" dirty="0"/>
        </a:p>
      </dsp:txBody>
      <dsp:txXfrm rot="-5400000">
        <a:off x="3538409" y="940524"/>
        <a:ext cx="1566548" cy="1566548"/>
      </dsp:txXfrm>
    </dsp:sp>
    <dsp:sp modelId="{F8A91859-6C37-4DA7-9BD7-B1ECB381C321}">
      <dsp:nvSpPr>
        <dsp:cNvPr id="0" name=""/>
        <dsp:cNvSpPr/>
      </dsp:nvSpPr>
      <dsp:spPr>
        <a:xfrm rot="10800000">
          <a:off x="3538409" y="2609402"/>
          <a:ext cx="2215433" cy="2215433"/>
        </a:xfrm>
        <a:prstGeom prst="pieWedg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Predictive</a:t>
          </a:r>
        </a:p>
        <a:p>
          <a:pPr lvl="0" algn="ctr" defTabSz="1022350">
            <a:lnSpc>
              <a:spcPct val="90000"/>
            </a:lnSpc>
            <a:spcBef>
              <a:spcPct val="0"/>
            </a:spcBef>
            <a:spcAft>
              <a:spcPct val="35000"/>
            </a:spcAft>
          </a:pPr>
          <a:r>
            <a:rPr lang="en-US" sz="2300" kern="1200" dirty="0" smtClean="0"/>
            <a:t>Studio</a:t>
          </a:r>
          <a:endParaRPr lang="en-US" sz="2300" kern="1200" dirty="0"/>
        </a:p>
      </dsp:txBody>
      <dsp:txXfrm rot="10800000">
        <a:off x="3538409" y="2609402"/>
        <a:ext cx="1566548" cy="1566548"/>
      </dsp:txXfrm>
    </dsp:sp>
    <dsp:sp modelId="{E66909D0-BAB7-48C9-9D2F-001F9E2CC7FB}">
      <dsp:nvSpPr>
        <dsp:cNvPr id="0" name=""/>
        <dsp:cNvSpPr/>
      </dsp:nvSpPr>
      <dsp:spPr>
        <a:xfrm rot="16200000">
          <a:off x="1220646" y="2609402"/>
          <a:ext cx="2215433" cy="2215433"/>
        </a:xfrm>
        <a:prstGeom prst="pieWedg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Admin</a:t>
          </a:r>
        </a:p>
        <a:p>
          <a:pPr lvl="0" algn="ctr" defTabSz="1022350">
            <a:lnSpc>
              <a:spcPct val="90000"/>
            </a:lnSpc>
            <a:spcBef>
              <a:spcPct val="0"/>
            </a:spcBef>
            <a:spcAft>
              <a:spcPct val="35000"/>
            </a:spcAft>
          </a:pPr>
          <a:r>
            <a:rPr lang="en-US" sz="2300" kern="1200" dirty="0" smtClean="0"/>
            <a:t>Studio</a:t>
          </a:r>
          <a:endParaRPr lang="en-US" sz="2300" kern="1200" dirty="0"/>
        </a:p>
      </dsp:txBody>
      <dsp:txXfrm rot="5400000">
        <a:off x="1869531" y="2609402"/>
        <a:ext cx="1566548" cy="1566548"/>
      </dsp:txXfrm>
    </dsp:sp>
    <dsp:sp modelId="{93673571-1308-414C-B752-6CF3D1D90540}">
      <dsp:nvSpPr>
        <dsp:cNvPr id="0" name=""/>
        <dsp:cNvSpPr/>
      </dsp:nvSpPr>
      <dsp:spPr>
        <a:xfrm>
          <a:off x="3104787" y="2097754"/>
          <a:ext cx="764913" cy="665141"/>
        </a:xfrm>
        <a:prstGeom prst="circularArrow">
          <a:avLst/>
        </a:prstGeom>
        <a:solidFill>
          <a:schemeClr val="dk2">
            <a:tint val="60000"/>
            <a:hueOff val="0"/>
            <a:satOff val="0"/>
            <a:lumOff val="0"/>
            <a:alphaOff val="0"/>
          </a:schemeClr>
        </a:solid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 modelId="{A61F164B-9087-4FCF-AF1E-6D1CCCC5BC4A}">
      <dsp:nvSpPr>
        <dsp:cNvPr id="0" name=""/>
        <dsp:cNvSpPr/>
      </dsp:nvSpPr>
      <dsp:spPr>
        <a:xfrm rot="10800000">
          <a:off x="3104787" y="2353578"/>
          <a:ext cx="764913" cy="665141"/>
        </a:xfrm>
        <a:prstGeom prst="circularArrow">
          <a:avLst/>
        </a:prstGeom>
        <a:solidFill>
          <a:schemeClr val="dk2">
            <a:tint val="60000"/>
            <a:hueOff val="0"/>
            <a:satOff val="0"/>
            <a:lumOff val="0"/>
            <a:alphaOff val="0"/>
          </a:schemeClr>
        </a:solidFill>
        <a:ln>
          <a:noFill/>
        </a:ln>
        <a:effectLst/>
        <a:sp3d z="57200" extrusionH="600" contourW="3000" prstMaterial="plastic">
          <a:bevelT w="80600" h="18600" prst="relaxedInset"/>
          <a:bevelB w="80600" h="8600" prst="relaxedInset"/>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DDED6-7BD1-4958-8072-3F518B6CDB29}">
      <dsp:nvSpPr>
        <dsp:cNvPr id="0" name=""/>
        <dsp:cNvSpPr/>
      </dsp:nvSpPr>
      <dsp:spPr>
        <a:xfrm>
          <a:off x="1966" y="126013"/>
          <a:ext cx="2342555" cy="3657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GB" sz="1400" kern="1200" dirty="0"/>
            <a:t>Intake</a:t>
          </a:r>
        </a:p>
      </dsp:txBody>
      <dsp:txXfrm>
        <a:off x="1966" y="126013"/>
        <a:ext cx="2251114" cy="365766"/>
      </dsp:txXfrm>
    </dsp:sp>
    <dsp:sp modelId="{B36355DC-663B-4937-80BB-0F6397A982FC}">
      <dsp:nvSpPr>
        <dsp:cNvPr id="0" name=""/>
        <dsp:cNvSpPr/>
      </dsp:nvSpPr>
      <dsp:spPr>
        <a:xfrm>
          <a:off x="1876722" y="126013"/>
          <a:ext cx="2342555" cy="36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a:t>Investigation</a:t>
          </a:r>
          <a:endParaRPr lang="en-GB" sz="1400" kern="1200" dirty="0"/>
        </a:p>
      </dsp:txBody>
      <dsp:txXfrm>
        <a:off x="2059605" y="126013"/>
        <a:ext cx="1976789" cy="365766"/>
      </dsp:txXfrm>
    </dsp:sp>
    <dsp:sp modelId="{C0FF2AE0-058B-4A15-A1CD-DE10B4B6D57F}">
      <dsp:nvSpPr>
        <dsp:cNvPr id="0" name=""/>
        <dsp:cNvSpPr/>
      </dsp:nvSpPr>
      <dsp:spPr>
        <a:xfrm>
          <a:off x="3750767" y="126013"/>
          <a:ext cx="2342555" cy="36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a:t>Judgment Delivery</a:t>
          </a:r>
          <a:endParaRPr lang="en-GB" sz="1400" kern="1200" dirty="0"/>
        </a:p>
      </dsp:txBody>
      <dsp:txXfrm>
        <a:off x="3933650" y="126013"/>
        <a:ext cx="1976789" cy="3657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158CA-B2E3-414E-8884-87AB0A969014}">
      <dsp:nvSpPr>
        <dsp:cNvPr id="0" name=""/>
        <dsp:cNvSpPr/>
      </dsp:nvSpPr>
      <dsp:spPr>
        <a:xfrm>
          <a:off x="159126" y="0"/>
          <a:ext cx="5009449" cy="181515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4D8704-C565-44C8-B3B4-F52D260B0314}">
      <dsp:nvSpPr>
        <dsp:cNvPr id="0" name=""/>
        <dsp:cNvSpPr/>
      </dsp:nvSpPr>
      <dsp:spPr>
        <a:xfrm>
          <a:off x="2014" y="544545"/>
          <a:ext cx="1308764" cy="726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Start</a:t>
          </a:r>
        </a:p>
        <a:p>
          <a:pPr lvl="0" algn="ctr" defTabSz="622300">
            <a:lnSpc>
              <a:spcPct val="90000"/>
            </a:lnSpc>
            <a:spcBef>
              <a:spcPct val="0"/>
            </a:spcBef>
            <a:spcAft>
              <a:spcPct val="35000"/>
            </a:spcAft>
          </a:pPr>
          <a:r>
            <a:rPr lang="en-US" sz="1000" kern="1200" dirty="0"/>
            <a:t>Step begins</a:t>
          </a:r>
          <a:endParaRPr lang="en-GB" sz="1000" kern="1200" dirty="0"/>
        </a:p>
      </dsp:txBody>
      <dsp:txXfrm>
        <a:off x="37457" y="579988"/>
        <a:ext cx="1237878" cy="655174"/>
      </dsp:txXfrm>
    </dsp:sp>
    <dsp:sp modelId="{65325580-4AC1-42E7-B0E0-B2BDA043D4DE}">
      <dsp:nvSpPr>
        <dsp:cNvPr id="0" name=""/>
        <dsp:cNvSpPr/>
      </dsp:nvSpPr>
      <dsp:spPr>
        <a:xfrm>
          <a:off x="1528906" y="544545"/>
          <a:ext cx="1308764" cy="726060"/>
        </a:xfrm>
        <a:prstGeom prst="roundRect">
          <a:avLst/>
        </a:prstGeom>
        <a:solidFill>
          <a:srgbClr val="F2025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Goal</a:t>
          </a:r>
        </a:p>
        <a:p>
          <a:pPr lvl="0" algn="ctr" defTabSz="533400">
            <a:lnSpc>
              <a:spcPct val="90000"/>
            </a:lnSpc>
            <a:spcBef>
              <a:spcPct val="0"/>
            </a:spcBef>
            <a:spcAft>
              <a:spcPct val="35000"/>
            </a:spcAft>
          </a:pPr>
          <a:r>
            <a:rPr lang="en-US" sz="1000" kern="1200" dirty="0"/>
            <a:t>Occurs once</a:t>
          </a:r>
          <a:endParaRPr lang="en-GB" sz="1000" kern="1200" dirty="0"/>
        </a:p>
      </dsp:txBody>
      <dsp:txXfrm>
        <a:off x="1564349" y="579988"/>
        <a:ext cx="1237878" cy="655174"/>
      </dsp:txXfrm>
    </dsp:sp>
    <dsp:sp modelId="{B6DFBCEC-3E97-4AB9-8EFF-6758D4D28FFE}">
      <dsp:nvSpPr>
        <dsp:cNvPr id="0" name=""/>
        <dsp:cNvSpPr/>
      </dsp:nvSpPr>
      <dsp:spPr>
        <a:xfrm>
          <a:off x="3055798" y="544545"/>
          <a:ext cx="1308764" cy="726060"/>
        </a:xfrm>
        <a:prstGeom prst="roundRect">
          <a:avLst/>
        </a:prstGeom>
        <a:solidFill>
          <a:srgbClr val="FF971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Deadline</a:t>
          </a:r>
        </a:p>
        <a:p>
          <a:pPr lvl="0" algn="ctr" defTabSz="533400">
            <a:lnSpc>
              <a:spcPct val="90000"/>
            </a:lnSpc>
            <a:spcBef>
              <a:spcPct val="0"/>
            </a:spcBef>
            <a:spcAft>
              <a:spcPct val="35000"/>
            </a:spcAft>
          </a:pPr>
          <a:r>
            <a:rPr lang="en-US" sz="1000" kern="1200" dirty="0"/>
            <a:t>Occurs once</a:t>
          </a:r>
          <a:endParaRPr lang="en-GB" sz="1000" kern="1200" dirty="0"/>
        </a:p>
      </dsp:txBody>
      <dsp:txXfrm>
        <a:off x="3091241" y="579988"/>
        <a:ext cx="1237878" cy="655174"/>
      </dsp:txXfrm>
    </dsp:sp>
    <dsp:sp modelId="{F2D2DF97-0E38-4531-BB2F-338E3EE39A14}">
      <dsp:nvSpPr>
        <dsp:cNvPr id="0" name=""/>
        <dsp:cNvSpPr/>
      </dsp:nvSpPr>
      <dsp:spPr>
        <a:xfrm>
          <a:off x="4582690" y="544545"/>
          <a:ext cx="1308764" cy="726060"/>
        </a:xfrm>
        <a:prstGeom prst="roundRect">
          <a:avLst/>
        </a:prstGeom>
        <a:solidFill>
          <a:srgbClr val="7ECE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Passed Deadline</a:t>
          </a:r>
        </a:p>
        <a:p>
          <a:pPr lvl="0" algn="ctr" defTabSz="533400">
            <a:lnSpc>
              <a:spcPct val="90000"/>
            </a:lnSpc>
            <a:spcBef>
              <a:spcPct val="0"/>
            </a:spcBef>
            <a:spcAft>
              <a:spcPct val="35000"/>
            </a:spcAft>
          </a:pPr>
          <a:r>
            <a:rPr lang="en-US" sz="1000" kern="1200" dirty="0"/>
            <a:t>Can repeat</a:t>
          </a:r>
          <a:endParaRPr lang="en-GB" sz="1000" kern="1200" dirty="0"/>
        </a:p>
      </dsp:txBody>
      <dsp:txXfrm>
        <a:off x="4618133" y="579988"/>
        <a:ext cx="1237878" cy="6551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3351022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87419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1545296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373811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B7D3B-263A-4437-906B-501BF3E244DA}"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218806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4B7D3B-263A-4437-906B-501BF3E244DA}"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1897036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4B7D3B-263A-4437-906B-501BF3E244DA}" type="datetimeFigureOut">
              <a:rPr lang="en-US" smtClean="0"/>
              <a:t>3/5/2020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223441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4B7D3B-263A-4437-906B-501BF3E244DA}" type="datetimeFigureOut">
              <a:rPr lang="en-US" smtClean="0"/>
              <a:t>3/5/2020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373822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B7D3B-263A-4437-906B-501BF3E244DA}" type="datetimeFigureOut">
              <a:rPr lang="en-US" smtClean="0"/>
              <a:t>3/5/2020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603659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B7D3B-263A-4437-906B-501BF3E244DA}"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1437581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4B7D3B-263A-4437-906B-501BF3E244DA}"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74F0EE-EBBB-46BB-80AE-7A9CAAF5B675}" type="slidenum">
              <a:rPr lang="en-US" smtClean="0"/>
              <a:t>‹#›</a:t>
            </a:fld>
            <a:endParaRPr lang="en-US"/>
          </a:p>
        </p:txBody>
      </p:sp>
    </p:spTree>
    <p:extLst>
      <p:ext uri="{BB962C8B-B14F-4D97-AF65-F5344CB8AC3E}">
        <p14:creationId xmlns:p14="http://schemas.microsoft.com/office/powerpoint/2010/main" val="3762850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B7D3B-263A-4437-906B-501BF3E244DA}" type="datetimeFigureOut">
              <a:rPr lang="en-US" smtClean="0"/>
              <a:t>3/5/2020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4F0EE-EBBB-46BB-80AE-7A9CAAF5B675}" type="slidenum">
              <a:rPr lang="en-US" smtClean="0"/>
              <a:t>‹#›</a:t>
            </a:fld>
            <a:endParaRPr lang="en-US"/>
          </a:p>
        </p:txBody>
      </p:sp>
    </p:spTree>
    <p:extLst>
      <p:ext uri="{BB962C8B-B14F-4D97-AF65-F5344CB8AC3E}">
        <p14:creationId xmlns:p14="http://schemas.microsoft.com/office/powerpoint/2010/main" val="4261709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16.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image" Target="../media/image19.png"/><Relationship Id="rId2" Type="http://schemas.openxmlformats.org/officeDocument/2006/relationships/image" Target="../media/image1.pn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4.png"/><Relationship Id="rId15" Type="http://schemas.microsoft.com/office/2007/relationships/diagramDrawing" Target="../diagrams/drawing2.xml"/><Relationship Id="rId10" Type="http://schemas.microsoft.com/office/2007/relationships/diagramDrawing" Target="../diagrams/drawing1.xml"/><Relationship Id="rId4" Type="http://schemas.microsoft.com/office/2007/relationships/hdphoto" Target="../media/hdphoto7.wdp"/><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ai-systems/Pega82-HandsonWorkshop" TargetMode="External"/><Relationship Id="rId7"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6.png"/><Relationship Id="rId4" Type="http://schemas.openxmlformats.org/officeDocument/2006/relationships/hyperlink" Target="http://xxxxx:8080/prweb" TargetMode="Externa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6.png"/><Relationship Id="rId7" Type="http://schemas.openxmlformats.org/officeDocument/2006/relationships/diagramLayout" Target="../diagrams/layout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4.png"/><Relationship Id="rId10" Type="http://schemas.microsoft.com/office/2007/relationships/diagramDrawing" Target="../diagrams/drawing3.xml"/><Relationship Id="rId4" Type="http://schemas.microsoft.com/office/2007/relationships/hdphoto" Target="../media/hdphoto3.wdp"/><Relationship Id="rId9" Type="http://schemas.openxmlformats.org/officeDocument/2006/relationships/diagramColors" Target="../diagrams/colors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18" Type="http://schemas.openxmlformats.org/officeDocument/2006/relationships/image" Target="../media/image25.jpg"/><Relationship Id="rId3" Type="http://schemas.microsoft.com/office/2007/relationships/hdphoto" Target="../media/hdphoto3.wdp"/><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image" Target="../media/image24.jpg"/><Relationship Id="rId2" Type="http://schemas.openxmlformats.org/officeDocument/2006/relationships/image" Target="../media/image6.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image" Target="../media/image22.jpg"/><Relationship Id="rId10" Type="http://schemas.openxmlformats.org/officeDocument/2006/relationships/diagramData" Target="../diagrams/data5.xml"/><Relationship Id="rId4" Type="http://schemas.openxmlformats.org/officeDocument/2006/relationships/image" Target="../media/image4.png"/><Relationship Id="rId9" Type="http://schemas.microsoft.com/office/2007/relationships/diagramDrawing" Target="../diagrams/drawing4.xml"/><Relationship Id="rId14" Type="http://schemas.microsoft.com/office/2007/relationships/diagramDrawing" Target="../diagrams/drawing5.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diagramLayout" Target="../diagrams/layout6.xml"/><Relationship Id="rId12"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image" Target="../media/image26.png"/><Relationship Id="rId5" Type="http://schemas.openxmlformats.org/officeDocument/2006/relationships/image" Target="../media/image4.png"/><Relationship Id="rId10" Type="http://schemas.microsoft.com/office/2007/relationships/diagramDrawing" Target="../diagrams/drawing6.xml"/><Relationship Id="rId4" Type="http://schemas.microsoft.com/office/2007/relationships/hdphoto" Target="../media/hdphoto3.wdp"/><Relationship Id="rId9" Type="http://schemas.openxmlformats.org/officeDocument/2006/relationships/diagramColors" Target="../diagrams/colors6.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community.pega.com/video-library/search?f%5b0%5d=series:11766" TargetMode="External"/><Relationship Id="rId7" Type="http://schemas.microsoft.com/office/2007/relationships/hdphoto" Target="../media/hdphoto3.wdp"/><Relationship Id="rId2" Type="http://schemas.openxmlformats.org/officeDocument/2006/relationships/hyperlink" Target="https://www.pega.com/insights/resources/how-build-app-minutes-no-code"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community.pega.com/sites/default/files/help_v81/procomhelpmain.htm#mobile/concepts/mob-pega7-mobile-app-con.htm" TargetMode="External"/><Relationship Id="rId4" Type="http://schemas.openxmlformats.org/officeDocument/2006/relationships/hyperlink" Target="https://community.pega.com/sites/default/files/help_v82/procomhelpmain.htm#data-/data-emailaccount/creating-an-email-account-tsk.htm"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moj.gov.sa/ar/eServices/Pages/Details.aspx?itemId=11" TargetMode="External"/><Relationship Id="rId5" Type="http://schemas.openxmlformats.org/officeDocument/2006/relationships/image" Target="../media/image11.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5" name="Rectangle 4"/>
          <p:cNvSpPr/>
          <p:nvPr/>
        </p:nvSpPr>
        <p:spPr>
          <a:xfrm>
            <a:off x="5873" y="0"/>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6000" contrast="32000"/>
                    </a14:imgEffect>
                  </a14:imgLayer>
                </a14:imgProps>
              </a:ext>
            </a:extLst>
          </a:blip>
          <a:srcRect l="7941"/>
          <a:stretch/>
        </p:blipFill>
        <p:spPr>
          <a:xfrm>
            <a:off x="1" y="1822691"/>
            <a:ext cx="9138128" cy="1660212"/>
          </a:xfrm>
          <a:prstGeom prst="rect">
            <a:avLst/>
          </a:prstGeom>
          <a:noFill/>
          <a:effectLst>
            <a:reflection endPos="0" dist="50800" dir="5400000" sy="-100000" algn="bl" rotWithShape="0"/>
          </a:effectLst>
        </p:spPr>
      </p:pic>
      <p:pic>
        <p:nvPicPr>
          <p:cNvPr id="7" name="Picture 6"/>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828675" y="1966491"/>
            <a:ext cx="1857375" cy="1348061"/>
          </a:xfrm>
          <a:prstGeom prst="rect">
            <a:avLst/>
          </a:prstGeom>
          <a:effectLst>
            <a:glow>
              <a:schemeClr val="bg1"/>
            </a:glo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5950" y="1844662"/>
            <a:ext cx="3937206" cy="1469890"/>
          </a:xfrm>
          <a:prstGeom prst="rect">
            <a:avLst/>
          </a:prstGeom>
        </p:spPr>
      </p:pic>
      <p:sp>
        <p:nvSpPr>
          <p:cNvPr id="9" name="Subtitle 12">
            <a:extLst>
              <a:ext uri="{FF2B5EF4-FFF2-40B4-BE49-F238E27FC236}">
                <a16:creationId xmlns:a16="http://schemas.microsoft.com/office/drawing/2014/main" xmlns="" id="{219ACB97-DAC6-4869-9E71-9761AAD45225}"/>
              </a:ext>
            </a:extLst>
          </p:cNvPr>
          <p:cNvSpPr txBox="1">
            <a:spLocks/>
          </p:cNvSpPr>
          <p:nvPr/>
        </p:nvSpPr>
        <p:spPr>
          <a:xfrm>
            <a:off x="0" y="4562792"/>
            <a:ext cx="9138129" cy="1139395"/>
          </a:xfrm>
          <a:prstGeom prst="rect">
            <a:avLst/>
          </a:prstGeom>
          <a:solidFill>
            <a:schemeClr val="tx2">
              <a:alpha val="26000"/>
            </a:schemeClr>
          </a:solidFill>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Sakkal Majalla" panose="02000000000000000000" pitchFamily="2" charset="-78"/>
                <a:ea typeface="+mn-ea"/>
                <a:cs typeface="Sakkal Majalla" panose="02000000000000000000"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FFC000"/>
                </a:solidFill>
              </a:rPr>
              <a:t>Custom Pega Training for Ministry of Justice</a:t>
            </a:r>
          </a:p>
          <a:p>
            <a:r>
              <a:rPr lang="en-US" sz="4000" b="1" dirty="0">
                <a:solidFill>
                  <a:srgbClr val="FFC000"/>
                </a:solidFill>
              </a:rPr>
              <a:t>Entry Level – 3 Day App Build</a:t>
            </a:r>
          </a:p>
          <a:p>
            <a:endParaRPr lang="en-US" sz="4000" dirty="0">
              <a:solidFill>
                <a:schemeClr val="bg1"/>
              </a:solidFill>
            </a:endParaRPr>
          </a:p>
        </p:txBody>
      </p:sp>
    </p:spTree>
    <p:extLst>
      <p:ext uri="{BB962C8B-B14F-4D97-AF65-F5344CB8AC3E}">
        <p14:creationId xmlns:p14="http://schemas.microsoft.com/office/powerpoint/2010/main" val="23291816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8" name="Rectangle 7"/>
          <p:cNvSpPr/>
          <p:nvPr/>
        </p:nvSpPr>
        <p:spPr>
          <a:xfrm>
            <a:off x="1781033" y="0"/>
            <a:ext cx="7362967" cy="6858000"/>
          </a:xfrm>
          <a:prstGeom prst="rect">
            <a:avLst/>
          </a:prstGeom>
          <a:blipFill dpi="0" rotWithShape="1">
            <a:blip r:embed="rId2">
              <a:alphaModFix amt="22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32012" y="2367948"/>
            <a:ext cx="9021170" cy="1569660"/>
          </a:xfrm>
          <a:prstGeom prst="rect">
            <a:avLst/>
          </a:prstGeom>
        </p:spPr>
        <p:txBody>
          <a:bodyPr wrap="square">
            <a:spAutoFit/>
          </a:bodyPr>
          <a:lstStyle/>
          <a:p>
            <a:pPr algn="ctr"/>
            <a:r>
              <a:rPr lang="en-GB" sz="4800" b="1" dirty="0">
                <a:solidFill>
                  <a:schemeClr val="bg1"/>
                </a:solidFill>
                <a:latin typeface="Sakkal Majalla" panose="02000000000000000000" pitchFamily="2" charset="-78"/>
                <a:cs typeface="Sakkal Majalla" panose="02000000000000000000" pitchFamily="2" charset="-78"/>
              </a:rPr>
              <a:t>REQUIREMENTS – PEGA DCO &amp; APPLICATION BUILD</a:t>
            </a:r>
            <a:endParaRPr lang="en-US" sz="4800" b="1" dirty="0">
              <a:solidFill>
                <a:schemeClr val="bg1"/>
              </a:solidFill>
              <a:latin typeface="Sakkal Majalla" panose="02000000000000000000" pitchFamily="2" charset="-78"/>
              <a:cs typeface="Sakkal Majalla" panose="02000000000000000000" pitchFamily="2" charset="-78"/>
            </a:endParaRPr>
          </a:p>
        </p:txBody>
      </p:sp>
      <p:sp>
        <p:nvSpPr>
          <p:cNvPr id="5" name="Rectangle 4"/>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6" name="Picture 5"/>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9" name="Rectangle 8"/>
          <p:cNvSpPr/>
          <p:nvPr/>
        </p:nvSpPr>
        <p:spPr>
          <a:xfrm>
            <a:off x="191069" y="200883"/>
            <a:ext cx="2678938" cy="523220"/>
          </a:xfrm>
          <a:prstGeom prst="rect">
            <a:avLst/>
          </a:prstGeom>
        </p:spPr>
        <p:txBody>
          <a:bodyPr wrap="none">
            <a:spAutoFit/>
          </a:bodyPr>
          <a:lstStyle/>
          <a:p>
            <a:r>
              <a:rPr lang="en-GB" sz="2800" b="1" dirty="0">
                <a:solidFill>
                  <a:schemeClr val="bg1"/>
                </a:solidFill>
                <a:latin typeface="Sakkal Majalla" panose="02000000000000000000" pitchFamily="2" charset="-78"/>
                <a:cs typeface="Sakkal Majalla" panose="02000000000000000000" pitchFamily="2" charset="-78"/>
              </a:rPr>
              <a:t>10:30AM – 12:30PM </a:t>
            </a:r>
            <a:endParaRPr lang="en-US" sz="2800"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085175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955834"/>
            <a:ext cx="970354" cy="704272"/>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5661" y="6030853"/>
            <a:ext cx="1685498" cy="629253"/>
          </a:xfrm>
          <a:prstGeom prst="rect">
            <a:avLst/>
          </a:prstGeom>
        </p:spPr>
      </p:pic>
      <p:sp>
        <p:nvSpPr>
          <p:cNvPr id="7" name="Rectangle 6"/>
          <p:cNvSpPr/>
          <p:nvPr/>
        </p:nvSpPr>
        <p:spPr>
          <a:xfrm>
            <a:off x="0" y="977988"/>
            <a:ext cx="9144000" cy="1477328"/>
          </a:xfrm>
          <a:prstGeom prst="rect">
            <a:avLst/>
          </a:prstGeom>
        </p:spPr>
        <p:txBody>
          <a:bodyPr wrap="square">
            <a:spAutoFit/>
          </a:bodyPr>
          <a:lstStyle/>
          <a:p>
            <a:r>
              <a:rPr lang="en-GB" b="1" dirty="0">
                <a:solidFill>
                  <a:schemeClr val="bg1"/>
                </a:solidFill>
                <a:latin typeface="Lato"/>
                <a:sym typeface="Lato"/>
              </a:rPr>
              <a:t>Pega provides number of features to directly capture business requirements in the tool, build and co-produce working software to fast-track solutions </a:t>
            </a:r>
          </a:p>
          <a:p>
            <a:endParaRPr lang="en-GB" b="1" dirty="0">
              <a:solidFill>
                <a:schemeClr val="bg1"/>
              </a:solidFill>
              <a:latin typeface="Lato"/>
              <a:sym typeface="Lato"/>
            </a:endParaRPr>
          </a:p>
          <a:p>
            <a:r>
              <a:rPr lang="en-GB" b="1" dirty="0">
                <a:solidFill>
                  <a:schemeClr val="bg1"/>
                </a:solidFill>
                <a:latin typeface="Lato"/>
                <a:sym typeface="Lato"/>
              </a:rPr>
              <a:t>Business process owner, IT SMEs, Pega Experts and Operations team doing it together is the best approach to get solutions first-time right.</a:t>
            </a:r>
          </a:p>
        </p:txBody>
      </p:sp>
      <p:sp>
        <p:nvSpPr>
          <p:cNvPr id="8" name="Title 1">
            <a:extLst>
              <a:ext uri="{FF2B5EF4-FFF2-40B4-BE49-F238E27FC236}">
                <a16:creationId xmlns:a16="http://schemas.microsoft.com/office/drawing/2014/main" xmlns="" id="{3EA6BE9B-148B-410F-A052-C1FCBF4589A1}"/>
              </a:ext>
            </a:extLst>
          </p:cNvPr>
          <p:cNvSpPr>
            <a:spLocks noGrp="1"/>
          </p:cNvSpPr>
          <p:nvPr>
            <p:ph type="title"/>
          </p:nvPr>
        </p:nvSpPr>
        <p:spPr>
          <a:xfrm>
            <a:off x="208834" y="286603"/>
            <a:ext cx="7473149" cy="666086"/>
          </a:xfrm>
        </p:spPr>
        <p:txBody>
          <a:bodyPr>
            <a:noAutofit/>
          </a:bodyPr>
          <a:lstStyle/>
          <a:p>
            <a:r>
              <a:rPr lang="en-GB" sz="4800" b="1" u="sng" dirty="0">
                <a:solidFill>
                  <a:schemeClr val="bg1"/>
                </a:solidFill>
                <a:latin typeface="Sakkal Majalla" panose="02000000000000000000" pitchFamily="2" charset="-78"/>
                <a:cs typeface="Sakkal Majalla" panose="02000000000000000000" pitchFamily="2" charset="-78"/>
              </a:rPr>
              <a:t>DCO – Direct Capture of Objectives</a:t>
            </a:r>
            <a:endParaRPr lang="en-US" sz="4800" b="1" u="sng" dirty="0">
              <a:solidFill>
                <a:schemeClr val="bg1"/>
              </a:solidFill>
              <a:latin typeface="Sakkal Majalla" panose="02000000000000000000" pitchFamily="2" charset="-78"/>
              <a:cs typeface="Sakkal Majalla" panose="02000000000000000000" pitchFamily="2" charset="-78"/>
            </a:endParaRPr>
          </a:p>
        </p:txBody>
      </p:sp>
      <p:pic>
        <p:nvPicPr>
          <p:cNvPr id="2" name="Picture 1"/>
          <p:cNvPicPr>
            <a:picLocks noChangeAspect="1"/>
          </p:cNvPicPr>
          <p:nvPr/>
        </p:nvPicPr>
        <p:blipFill>
          <a:blip r:embed="rId5"/>
          <a:stretch>
            <a:fillRect/>
          </a:stretch>
        </p:blipFill>
        <p:spPr>
          <a:xfrm>
            <a:off x="1577139" y="2644738"/>
            <a:ext cx="5670826" cy="4015368"/>
          </a:xfrm>
          <a:prstGeom prst="rect">
            <a:avLst/>
          </a:prstGeom>
        </p:spPr>
      </p:pic>
    </p:spTree>
    <p:extLst>
      <p:ext uri="{BB962C8B-B14F-4D97-AF65-F5344CB8AC3E}">
        <p14:creationId xmlns:p14="http://schemas.microsoft.com/office/powerpoint/2010/main" val="1117061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5" name="Rectangle 4"/>
          <p:cNvSpPr/>
          <p:nvPr/>
        </p:nvSpPr>
        <p:spPr>
          <a:xfrm>
            <a:off x="-239147" y="-180610"/>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E368836E-FCC7-4683-9A67-6941436F83B6}"/>
              </a:ext>
            </a:extLst>
          </p:cNvPr>
          <p:cNvSpPr>
            <a:spLocks noGrp="1"/>
          </p:cNvSpPr>
          <p:nvPr>
            <p:ph type="title"/>
          </p:nvPr>
        </p:nvSpPr>
        <p:spPr>
          <a:xfrm>
            <a:off x="153779" y="189261"/>
            <a:ext cx="7233611" cy="1143000"/>
          </a:xfrm>
        </p:spPr>
        <p:txBody>
          <a:bodyPr>
            <a:normAutofit/>
          </a:bodyPr>
          <a:lstStyle/>
          <a:p>
            <a:r>
              <a:rPr lang="en-US" b="1" dirty="0">
                <a:solidFill>
                  <a:schemeClr val="bg1"/>
                </a:solidFill>
                <a:latin typeface="Sakkal Majalla" panose="02000000000000000000" pitchFamily="2" charset="-78"/>
                <a:cs typeface="Sakkal Majalla" panose="02000000000000000000" pitchFamily="2" charset="-78"/>
              </a:rPr>
              <a:t>Coupling DCO with CICD / DevOps</a:t>
            </a:r>
            <a:endParaRPr lang="en-GB" b="1" dirty="0">
              <a:solidFill>
                <a:schemeClr val="bg1"/>
              </a:solidFill>
              <a:latin typeface="Sakkal Majalla" panose="02000000000000000000" pitchFamily="2" charset="-78"/>
              <a:cs typeface="Sakkal Majalla" panose="02000000000000000000" pitchFamily="2" charset="-78"/>
            </a:endParaRPr>
          </a:p>
        </p:txBody>
      </p:sp>
      <p:sp>
        <p:nvSpPr>
          <p:cNvPr id="9" name="Rectangle 8"/>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10" name="Picture 9"/>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955834"/>
            <a:ext cx="970354" cy="704272"/>
          </a:xfrm>
          <a:prstGeom prst="rect">
            <a:avLst/>
          </a:prstGeom>
          <a:effectLst>
            <a:glow>
              <a:schemeClr val="bg1"/>
            </a:glo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492" y="5844878"/>
            <a:ext cx="2229939" cy="832511"/>
          </a:xfrm>
          <a:prstGeom prst="rect">
            <a:avLst/>
          </a:prstGeom>
        </p:spPr>
      </p:pic>
      <p:graphicFrame>
        <p:nvGraphicFramePr>
          <p:cNvPr id="23" name="Diagram 22"/>
          <p:cNvGraphicFramePr/>
          <p:nvPr>
            <p:extLst>
              <p:ext uri="{D42A27DB-BD31-4B8C-83A1-F6EECF244321}">
                <p14:modId xmlns:p14="http://schemas.microsoft.com/office/powerpoint/2010/main" val="1178237529"/>
              </p:ext>
            </p:extLst>
          </p:nvPr>
        </p:nvGraphicFramePr>
        <p:xfrm>
          <a:off x="1038914" y="2773365"/>
          <a:ext cx="7609541" cy="9681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4" name="Diagram 23"/>
          <p:cNvGraphicFramePr/>
          <p:nvPr>
            <p:extLst>
              <p:ext uri="{D42A27DB-BD31-4B8C-83A1-F6EECF244321}">
                <p14:modId xmlns:p14="http://schemas.microsoft.com/office/powerpoint/2010/main" val="3490069601"/>
              </p:ext>
            </p:extLst>
          </p:nvPr>
        </p:nvGraphicFramePr>
        <p:xfrm>
          <a:off x="1886178" y="924851"/>
          <a:ext cx="7135312" cy="16002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22876198"/>
              </p:ext>
            </p:extLst>
          </p:nvPr>
        </p:nvGraphicFramePr>
        <p:xfrm>
          <a:off x="0" y="3604074"/>
          <a:ext cx="9144000" cy="929640"/>
        </p:xfrm>
        <a:graphic>
          <a:graphicData uri="http://schemas.openxmlformats.org/drawingml/2006/table">
            <a:tbl>
              <a:tblPr firstRow="1" bandRow="1">
                <a:tableStyleId>{5C22544A-7EE6-4342-B048-85BDC9FD1C3A}</a:tableStyleId>
              </a:tblPr>
              <a:tblGrid>
                <a:gridCol w="1117633"/>
                <a:gridCol w="1008595"/>
                <a:gridCol w="1431115"/>
                <a:gridCol w="1376596"/>
                <a:gridCol w="1267842"/>
                <a:gridCol w="1418219"/>
                <a:gridCol w="1524000"/>
              </a:tblGrid>
              <a:tr h="370840">
                <a:tc>
                  <a:txBody>
                    <a:bodyPr/>
                    <a:lstStyle/>
                    <a:p>
                      <a:pPr>
                        <a:buFontTx/>
                        <a:buNone/>
                      </a:pPr>
                      <a:r>
                        <a:rPr lang="en-US" sz="1100" dirty="0" smtClean="0"/>
                        <a:t>Work in Rules Branches.</a:t>
                      </a:r>
                    </a:p>
                    <a:p>
                      <a:pPr>
                        <a:buFontTx/>
                        <a:buNone/>
                      </a:pPr>
                      <a:r>
                        <a:rPr lang="en-US" sz="1100" dirty="0" smtClean="0"/>
                        <a:t>Author</a:t>
                      </a:r>
                      <a:r>
                        <a:rPr lang="en-US" sz="1100" baseline="0" dirty="0" smtClean="0"/>
                        <a:t> Unit test</a:t>
                      </a:r>
                    </a:p>
                    <a:p>
                      <a:pPr>
                        <a:buFontTx/>
                        <a:buNone/>
                      </a:pPr>
                      <a:r>
                        <a:rPr lang="en-US" sz="1100" baseline="0" dirty="0" smtClean="0"/>
                        <a:t>Release toggle</a:t>
                      </a:r>
                      <a:endParaRPr lang="en-US" sz="11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lvl="0" indent="0">
                        <a:buFontTx/>
                        <a:buNone/>
                      </a:pPr>
                      <a:r>
                        <a:rPr lang="en-US" sz="1100" dirty="0" smtClean="0">
                          <a:latin typeface="Sakkal Majalla" panose="02000000000000000000" pitchFamily="2" charset="-78"/>
                          <a:cs typeface="Sakkal Majalla" panose="02000000000000000000" pitchFamily="2" charset="-78"/>
                        </a:rPr>
                        <a:t>Unit Tests</a:t>
                      </a:r>
                    </a:p>
                    <a:p>
                      <a:pPr marL="0" lvl="0" indent="0">
                        <a:buFontTx/>
                        <a:buNone/>
                      </a:pPr>
                      <a:r>
                        <a:rPr lang="en-US" sz="1100" dirty="0" smtClean="0">
                          <a:latin typeface="Sakkal Majalla" panose="02000000000000000000" pitchFamily="2" charset="-78"/>
                          <a:cs typeface="Sakkal Majalla" panose="02000000000000000000" pitchFamily="2" charset="-78"/>
                        </a:rPr>
                        <a:t>Guardrail Compliance</a:t>
                      </a:r>
                    </a:p>
                    <a:p>
                      <a:pPr>
                        <a:buFontTx/>
                        <a:buNone/>
                      </a:pP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lvl="0" indent="0">
                        <a:buFontTx/>
                        <a:buNone/>
                      </a:pPr>
                      <a:r>
                        <a:rPr lang="en-US" sz="1100" dirty="0" smtClean="0">
                          <a:latin typeface="Sakkal Majalla" panose="02000000000000000000" pitchFamily="2" charset="-78"/>
                          <a:cs typeface="Sakkal Majalla" panose="02000000000000000000" pitchFamily="2" charset="-78"/>
                        </a:rPr>
                        <a:t>Package and export application.</a:t>
                      </a:r>
                    </a:p>
                    <a:p>
                      <a:pPr marL="0" lvl="0" indent="0">
                        <a:buFontTx/>
                        <a:buNone/>
                      </a:pPr>
                      <a:r>
                        <a:rPr lang="en-US" sz="1100" dirty="0" smtClean="0">
                          <a:latin typeface="Sakkal Majalla" panose="02000000000000000000" pitchFamily="2" charset="-78"/>
                          <a:cs typeface="Sakkal Majalla" panose="02000000000000000000" pitchFamily="2" charset="-78"/>
                        </a:rPr>
                        <a:t>Publish it to a repository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lvl="0" indent="0">
                        <a:buFontTx/>
                        <a:buNone/>
                      </a:pPr>
                      <a:r>
                        <a:rPr lang="en-US" sz="1100" dirty="0" smtClean="0">
                          <a:latin typeface="Sakkal Majalla" panose="02000000000000000000" pitchFamily="2" charset="-78"/>
                          <a:cs typeface="Sakkal Majalla" panose="02000000000000000000" pitchFamily="2" charset="-78"/>
                        </a:rPr>
                        <a:t>Import from repository into test systems</a:t>
                      </a:r>
                    </a:p>
                    <a:p>
                      <a:pPr marL="0" lvl="0" indent="0">
                        <a:buFontTx/>
                        <a:buNone/>
                      </a:pPr>
                      <a:r>
                        <a:rPr lang="en-US" sz="1100" dirty="0" smtClean="0">
                          <a:latin typeface="Sakkal Majalla" panose="02000000000000000000" pitchFamily="2" charset="-78"/>
                          <a:cs typeface="Sakkal Majalla" panose="02000000000000000000" pitchFamily="2" charset="-78"/>
                        </a:rPr>
                        <a:t>UI Tests</a:t>
                      </a:r>
                    </a:p>
                    <a:p>
                      <a:pPr marL="0" lvl="0" indent="0">
                        <a:buFontTx/>
                        <a:buNone/>
                      </a:pPr>
                      <a:r>
                        <a:rPr lang="en-US" sz="1100" dirty="0" smtClean="0">
                          <a:latin typeface="Sakkal Majalla" panose="02000000000000000000" pitchFamily="2" charset="-78"/>
                          <a:cs typeface="Sakkal Majalla" panose="02000000000000000000" pitchFamily="2" charset="-78"/>
                        </a:rPr>
                        <a:t>Other Integration test</a:t>
                      </a:r>
                    </a:p>
                    <a:p>
                      <a:pPr>
                        <a:buFontTx/>
                        <a:buNone/>
                      </a:pP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lvl="0" indent="0">
                        <a:buFontTx/>
                        <a:buNone/>
                      </a:pPr>
                      <a:r>
                        <a:rPr lang="en-US" sz="1100" dirty="0" smtClean="0">
                          <a:latin typeface="Sakkal Majalla" panose="02000000000000000000" pitchFamily="2" charset="-78"/>
                          <a:cs typeface="Sakkal Majalla" panose="02000000000000000000" pitchFamily="2" charset="-78"/>
                        </a:rPr>
                        <a:t>Performance</a:t>
                      </a:r>
                    </a:p>
                    <a:p>
                      <a:pPr marL="0" lvl="0" indent="0">
                        <a:buFontTx/>
                        <a:buNone/>
                      </a:pPr>
                      <a:r>
                        <a:rPr lang="en-US" sz="1100" dirty="0" smtClean="0">
                          <a:latin typeface="Sakkal Majalla" panose="02000000000000000000" pitchFamily="2" charset="-78"/>
                          <a:cs typeface="Sakkal Majalla" panose="02000000000000000000" pitchFamily="2" charset="-78"/>
                        </a:rPr>
                        <a:t>Compatibility</a:t>
                      </a:r>
                    </a:p>
                    <a:p>
                      <a:pPr marL="0" lvl="0" indent="0">
                        <a:buFontTx/>
                        <a:buNone/>
                      </a:pPr>
                      <a:r>
                        <a:rPr lang="en-US" sz="1100" dirty="0" smtClean="0">
                          <a:latin typeface="Sakkal Majalla" panose="02000000000000000000" pitchFamily="2" charset="-78"/>
                          <a:cs typeface="Sakkal Majalla" panose="02000000000000000000" pitchFamily="2" charset="-78"/>
                        </a:rPr>
                        <a:t>UAT</a:t>
                      </a:r>
                    </a:p>
                    <a:p>
                      <a:pPr>
                        <a:buFontTx/>
                        <a:buNone/>
                      </a:pP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lvl="0">
                        <a:buFontTx/>
                        <a:buNone/>
                      </a:pPr>
                      <a:r>
                        <a:rPr lang="en-US" sz="1100" dirty="0" smtClean="0">
                          <a:latin typeface="Sakkal Majalla" panose="02000000000000000000" pitchFamily="2" charset="-78"/>
                          <a:cs typeface="Sakkal Majalla" panose="02000000000000000000" pitchFamily="2" charset="-78"/>
                        </a:rPr>
                        <a:t>Import into Pre-Production environment.</a:t>
                      </a:r>
                    </a:p>
                    <a:p>
                      <a:pPr lvl="0">
                        <a:buFontTx/>
                        <a:buNone/>
                      </a:pPr>
                      <a:r>
                        <a:rPr lang="en-US" sz="1100" dirty="0" smtClean="0">
                          <a:latin typeface="Sakkal Majalla" panose="02000000000000000000" pitchFamily="2" charset="-78"/>
                          <a:cs typeface="Sakkal Majalla" panose="02000000000000000000" pitchFamily="2" charset="-78"/>
                        </a:rPr>
                        <a:t>Tests against a production like </a:t>
                      </a:r>
                      <a:r>
                        <a:rPr lang="en-US" sz="1100" dirty="0" err="1" smtClean="0">
                          <a:latin typeface="Sakkal Majalla" panose="02000000000000000000" pitchFamily="2" charset="-78"/>
                          <a:cs typeface="Sakkal Majalla" panose="02000000000000000000" pitchFamily="2" charset="-78"/>
                        </a:rPr>
                        <a:t>Enviornment</a:t>
                      </a:r>
                      <a:endParaRPr lang="en-US" sz="1100" dirty="0" smtClean="0">
                        <a:latin typeface="Sakkal Majalla" panose="02000000000000000000" pitchFamily="2" charset="-78"/>
                        <a:cs typeface="Sakkal Majalla" panose="02000000000000000000" pitchFamily="2" charset="-78"/>
                      </a:endParaRPr>
                    </a:p>
                    <a:p>
                      <a:pPr>
                        <a:buFontTx/>
                        <a:buNone/>
                      </a:pP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latin typeface="Sakkal Majalla" panose="02000000000000000000" pitchFamily="2" charset="-78"/>
                          <a:cs typeface="Sakkal Majalla" panose="02000000000000000000" pitchFamily="2" charset="-78"/>
                        </a:rPr>
                        <a:t>Deployed on Demand or Automatically</a:t>
                      </a:r>
                      <a:endParaRPr lang="en-US" sz="1100" dirty="0" smtClean="0"/>
                    </a:p>
                    <a:p>
                      <a:endParaRPr lang="en-US" sz="110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r>
            </a:tbl>
          </a:graphicData>
        </a:graphic>
      </p:graphicFrame>
      <p:pic>
        <p:nvPicPr>
          <p:cNvPr id="25" name="Picture 24"/>
          <p:cNvPicPr>
            <a:picLocks noChangeAspect="1"/>
          </p:cNvPicPr>
          <p:nvPr/>
        </p:nvPicPr>
        <p:blipFill rotWithShape="1">
          <a:blip r:embed="rId16" cstate="print">
            <a:extLst>
              <a:ext uri="{28A0092B-C50C-407E-A947-70E740481C1C}">
                <a14:useLocalDpi xmlns:a14="http://schemas.microsoft.com/office/drawing/2010/main" val="0"/>
              </a:ext>
            </a:extLst>
          </a:blip>
          <a:srcRect r="50015"/>
          <a:stretch/>
        </p:blipFill>
        <p:spPr>
          <a:xfrm>
            <a:off x="60922" y="2981078"/>
            <a:ext cx="381897" cy="534621"/>
          </a:xfrm>
          <a:prstGeom prst="rect">
            <a:avLst/>
          </a:prstGeom>
        </p:spPr>
      </p:pic>
      <p:pic>
        <p:nvPicPr>
          <p:cNvPr id="26" name="Picture 25"/>
          <p:cNvPicPr>
            <a:picLocks noChangeAspect="1"/>
          </p:cNvPicPr>
          <p:nvPr/>
        </p:nvPicPr>
        <p:blipFill rotWithShape="1">
          <a:blip r:embed="rId17" cstate="print">
            <a:extLst>
              <a:ext uri="{28A0092B-C50C-407E-A947-70E740481C1C}">
                <a14:useLocalDpi xmlns:a14="http://schemas.microsoft.com/office/drawing/2010/main" val="0"/>
              </a:ext>
            </a:extLst>
          </a:blip>
          <a:srcRect l="52275" t="-2877" b="-1"/>
          <a:stretch/>
        </p:blipFill>
        <p:spPr>
          <a:xfrm>
            <a:off x="346838" y="2790843"/>
            <a:ext cx="354432" cy="534622"/>
          </a:xfrm>
          <a:prstGeom prst="rect">
            <a:avLst/>
          </a:prstGeom>
        </p:spPr>
      </p:pic>
      <p:sp>
        <p:nvSpPr>
          <p:cNvPr id="29" name="Teardrop 28"/>
          <p:cNvSpPr/>
          <p:nvPr/>
        </p:nvSpPr>
        <p:spPr>
          <a:xfrm rot="2120105">
            <a:off x="403501" y="1413630"/>
            <a:ext cx="1016463" cy="1058364"/>
          </a:xfrm>
          <a:prstGeom prst="teardrop">
            <a:avLst/>
          </a:prstGeom>
          <a:solidFill>
            <a:srgbClr val="FFC102"/>
          </a:solidFill>
          <a:ln>
            <a:noFill/>
          </a:ln>
          <a:effectLst>
            <a:glow rad="723900">
              <a:schemeClr val="bg1">
                <a:alpha val="56000"/>
              </a:schemeClr>
            </a:glow>
            <a:innerShdw blurRad="63500" dist="127000" dir="18900000">
              <a:schemeClr val="bg1">
                <a:alpha val="8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OffAxis1Right"/>
              <a:lightRig rig="threePt" dir="t"/>
            </a:scene3d>
          </a:bodyPr>
          <a:lstStyle/>
          <a:p>
            <a:pPr algn="ctr"/>
            <a:r>
              <a:rPr lang="en-US" b="1" dirty="0" smtClean="0">
                <a:solidFill>
                  <a:srgbClr val="002060"/>
                </a:solidFill>
              </a:rPr>
              <a:t>DCO</a:t>
            </a:r>
            <a:endParaRPr lang="en-US" b="1" dirty="0">
              <a:solidFill>
                <a:srgbClr val="002060"/>
              </a:solidFill>
            </a:endParaRPr>
          </a:p>
        </p:txBody>
      </p:sp>
    </p:spTree>
    <p:extLst>
      <p:ext uri="{BB962C8B-B14F-4D97-AF65-F5344CB8AC3E}">
        <p14:creationId xmlns:p14="http://schemas.microsoft.com/office/powerpoint/2010/main" val="3092486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1781033" y="0"/>
            <a:ext cx="7362967" cy="6858000"/>
          </a:xfrm>
          <a:prstGeom prst="rect">
            <a:avLst/>
          </a:prstGeom>
          <a:blipFill dpi="0" rotWithShape="1">
            <a:blip r:embed="rId2">
              <a:alphaModFix amt="8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F8FBE3B1-DA07-46EE-9760-1DB969DBDBBF}"/>
              </a:ext>
            </a:extLst>
          </p:cNvPr>
          <p:cNvSpPr>
            <a:spLocks noGrp="1"/>
          </p:cNvSpPr>
          <p:nvPr>
            <p:ph type="title"/>
          </p:nvPr>
        </p:nvSpPr>
        <p:spPr>
          <a:xfrm>
            <a:off x="0" y="274650"/>
            <a:ext cx="9144000" cy="1143000"/>
          </a:xfrm>
        </p:spPr>
        <p:txBody>
          <a:bodyPr>
            <a:normAutofit/>
          </a:bodyPr>
          <a:lstStyle/>
          <a:p>
            <a:r>
              <a:rPr lang="en-GB" sz="4000" u="sng" dirty="0">
                <a:solidFill>
                  <a:schemeClr val="bg1"/>
                </a:solidFill>
                <a:latin typeface="Sakkal Majalla" panose="02000000000000000000" pitchFamily="2" charset="-78"/>
                <a:cs typeface="Sakkal Majalla" panose="02000000000000000000" pitchFamily="2" charset="-78"/>
              </a:rPr>
              <a:t>Lets start building – Electronic Lawsuit Service!</a:t>
            </a:r>
          </a:p>
        </p:txBody>
      </p:sp>
      <p:sp>
        <p:nvSpPr>
          <p:cNvPr id="5" name="Text Placeholder 5">
            <a:extLst>
              <a:ext uri="{FF2B5EF4-FFF2-40B4-BE49-F238E27FC236}">
                <a16:creationId xmlns:a16="http://schemas.microsoft.com/office/drawing/2014/main" xmlns="" id="{3B9D1654-E866-45B8-BCC3-695C82A1E5A7}"/>
              </a:ext>
            </a:extLst>
          </p:cNvPr>
          <p:cNvSpPr txBox="1">
            <a:spLocks/>
          </p:cNvSpPr>
          <p:nvPr/>
        </p:nvSpPr>
        <p:spPr>
          <a:xfrm>
            <a:off x="0" y="1808629"/>
            <a:ext cx="9144000" cy="2918011"/>
          </a:xfrm>
          <a:prstGeom prst="rect">
            <a:avLst/>
          </a:prstGeom>
          <a:solidFill>
            <a:schemeClr val="bg2">
              <a:alpha val="30000"/>
            </a:schemeClr>
          </a:solid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dirty="0" smtClean="0">
                <a:solidFill>
                  <a:schemeClr val="bg1"/>
                </a:solidFill>
                <a:latin typeface="Sakkal Majalla" panose="02000000000000000000" pitchFamily="2" charset="-78"/>
                <a:cs typeface="Sakkal Majalla" panose="02000000000000000000" pitchFamily="2" charset="-78"/>
              </a:rPr>
              <a:t>Start </a:t>
            </a:r>
            <a:r>
              <a:rPr lang="en-GB" sz="2400" b="1" dirty="0">
                <a:solidFill>
                  <a:schemeClr val="bg1"/>
                </a:solidFill>
                <a:latin typeface="Sakkal Majalla" panose="02000000000000000000" pitchFamily="2" charset="-78"/>
                <a:cs typeface="Sakkal Majalla" panose="02000000000000000000" pitchFamily="2" charset="-78"/>
              </a:rPr>
              <a:t>here – All the content, access and URLs at -</a:t>
            </a:r>
          </a:p>
          <a:p>
            <a:pPr marL="38100" indent="0">
              <a:buFont typeface="Arial" panose="020B0604020202020204" pitchFamily="34" charset="0"/>
              <a:buNone/>
            </a:pPr>
            <a:r>
              <a:rPr lang="en-GB" sz="2400" b="1" dirty="0">
                <a:solidFill>
                  <a:schemeClr val="bg1"/>
                </a:solidFill>
                <a:latin typeface="Sakkal Majalla" panose="02000000000000000000" pitchFamily="2" charset="-78"/>
                <a:cs typeface="Sakkal Majalla" panose="02000000000000000000" pitchFamily="2" charset="-78"/>
                <a:hlinkClick r:id="rId3"/>
              </a:rPr>
              <a:t>https://github.com/eai-systems/</a:t>
            </a:r>
            <a:r>
              <a:rPr lang="en-GB" sz="2400" b="1" dirty="0">
                <a:solidFill>
                  <a:schemeClr val="bg1"/>
                </a:solidFill>
                <a:latin typeface="Sakkal Majalla" panose="02000000000000000000" pitchFamily="2" charset="-78"/>
                <a:cs typeface="Sakkal Majalla" panose="02000000000000000000" pitchFamily="2" charset="-78"/>
              </a:rPr>
              <a:t>xxxxx</a:t>
            </a:r>
          </a:p>
          <a:p>
            <a:r>
              <a:rPr lang="en-GB" sz="2400" b="1" dirty="0">
                <a:solidFill>
                  <a:schemeClr val="bg1"/>
                </a:solidFill>
                <a:latin typeface="Sakkal Majalla" panose="02000000000000000000" pitchFamily="2" charset="-78"/>
                <a:cs typeface="Sakkal Majalla" panose="02000000000000000000" pitchFamily="2" charset="-78"/>
              </a:rPr>
              <a:t>Pega Training Lab -  </a:t>
            </a:r>
            <a:r>
              <a:rPr lang="en-GB" sz="2400" b="1" dirty="0">
                <a:solidFill>
                  <a:schemeClr val="bg1"/>
                </a:solidFill>
                <a:latin typeface="Sakkal Majalla" panose="02000000000000000000" pitchFamily="2" charset="-78"/>
                <a:cs typeface="Sakkal Majalla" panose="02000000000000000000" pitchFamily="2" charset="-78"/>
                <a:hlinkClick r:id="rId4"/>
              </a:rPr>
              <a:t>http://xxxxx:8080/prweb</a:t>
            </a:r>
            <a:r>
              <a:rPr lang="en-GB" sz="2400" b="1" dirty="0">
                <a:solidFill>
                  <a:schemeClr val="bg1"/>
                </a:solidFill>
                <a:latin typeface="Sakkal Majalla" panose="02000000000000000000" pitchFamily="2" charset="-78"/>
                <a:cs typeface="Sakkal Majalla" panose="02000000000000000000" pitchFamily="2" charset="-78"/>
              </a:rPr>
              <a:t> </a:t>
            </a:r>
          </a:p>
          <a:p>
            <a:r>
              <a:rPr lang="en-GB" sz="2400" b="1" dirty="0">
                <a:solidFill>
                  <a:schemeClr val="bg1"/>
                </a:solidFill>
                <a:latin typeface="Sakkal Majalla" panose="02000000000000000000" pitchFamily="2" charset="-78"/>
                <a:cs typeface="Sakkal Majalla" panose="02000000000000000000" pitchFamily="2" charset="-78"/>
              </a:rPr>
              <a:t>Admin Login – </a:t>
            </a:r>
            <a:r>
              <a:rPr lang="en-GB" sz="2400" b="1" i="1" dirty="0" err="1">
                <a:solidFill>
                  <a:schemeClr val="bg1"/>
                </a:solidFill>
                <a:latin typeface="Sakkal Majalla" panose="02000000000000000000" pitchFamily="2" charset="-78"/>
                <a:cs typeface="Sakkal Majalla" panose="02000000000000000000" pitchFamily="2" charset="-78"/>
              </a:rPr>
              <a:t>XXXx</a:t>
            </a:r>
            <a:r>
              <a:rPr lang="en-GB" sz="2400" b="1" i="1" dirty="0">
                <a:solidFill>
                  <a:schemeClr val="bg1"/>
                </a:solidFill>
                <a:latin typeface="Sakkal Majalla" panose="02000000000000000000" pitchFamily="2" charset="-78"/>
                <a:cs typeface="Sakkal Majalla" panose="02000000000000000000" pitchFamily="2" charset="-78"/>
              </a:rPr>
              <a:t>/ xxx</a:t>
            </a:r>
          </a:p>
          <a:p>
            <a:r>
              <a:rPr lang="en-GB" sz="2400" b="1" dirty="0">
                <a:solidFill>
                  <a:schemeClr val="bg1"/>
                </a:solidFill>
                <a:latin typeface="Sakkal Majalla" panose="02000000000000000000" pitchFamily="2" charset="-78"/>
                <a:cs typeface="Sakkal Majalla" panose="02000000000000000000" pitchFamily="2" charset="-78"/>
              </a:rPr>
              <a:t>Create your own login - </a:t>
            </a:r>
            <a:r>
              <a:rPr lang="en-GB" sz="2400" b="1" dirty="0" err="1">
                <a:solidFill>
                  <a:schemeClr val="bg1"/>
                </a:solidFill>
                <a:latin typeface="Sakkal Majalla" panose="02000000000000000000" pitchFamily="2" charset="-78"/>
                <a:cs typeface="Sakkal Majalla" panose="02000000000000000000" pitchFamily="2" charset="-78"/>
              </a:rPr>
              <a:t>XXadmin</a:t>
            </a:r>
            <a:r>
              <a:rPr lang="en-GB" sz="2400" b="1" dirty="0">
                <a:solidFill>
                  <a:schemeClr val="bg1"/>
                </a:solidFill>
                <a:latin typeface="Sakkal Majalla" panose="02000000000000000000" pitchFamily="2" charset="-78"/>
                <a:cs typeface="Sakkal Majalla" panose="02000000000000000000" pitchFamily="2" charset="-78"/>
              </a:rPr>
              <a:t>  (XX – your initials)</a:t>
            </a:r>
          </a:p>
          <a:p>
            <a:r>
              <a:rPr lang="en-GB" sz="2400" b="1" dirty="0">
                <a:solidFill>
                  <a:schemeClr val="bg1"/>
                </a:solidFill>
                <a:latin typeface="Sakkal Majalla" panose="02000000000000000000" pitchFamily="2" charset="-78"/>
                <a:cs typeface="Sakkal Majalla" panose="02000000000000000000" pitchFamily="2" charset="-78"/>
              </a:rPr>
              <a:t>Create your electronic lawsuit filling Application – MOJ</a:t>
            </a:r>
          </a:p>
          <a:p>
            <a:endParaRPr lang="en-GB" sz="2400" dirty="0">
              <a:solidFill>
                <a:schemeClr val="bg1"/>
              </a:solidFill>
              <a:latin typeface="Sakkal Majalla" panose="02000000000000000000" pitchFamily="2" charset="-78"/>
              <a:cs typeface="Sakkal Majalla" panose="02000000000000000000" pitchFamily="2" charset="-78"/>
            </a:endParaRPr>
          </a:p>
          <a:p>
            <a:pPr marL="38100" indent="0">
              <a:buFont typeface="Arial" panose="020B0604020202020204" pitchFamily="34" charset="0"/>
              <a:buNone/>
            </a:pPr>
            <a:endParaRPr lang="en-GB" sz="2400" i="1" dirty="0">
              <a:solidFill>
                <a:schemeClr val="bg1"/>
              </a:solidFill>
              <a:latin typeface="Sakkal Majalla" panose="02000000000000000000" pitchFamily="2" charset="-78"/>
              <a:cs typeface="Sakkal Majalla" panose="02000000000000000000" pitchFamily="2" charset="-78"/>
            </a:endParaRPr>
          </a:p>
        </p:txBody>
      </p:sp>
      <p:sp>
        <p:nvSpPr>
          <p:cNvPr id="6" name="Rectangle 5"/>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7" name="Picture 6"/>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955834"/>
            <a:ext cx="970354" cy="704272"/>
          </a:xfrm>
          <a:prstGeom prst="rect">
            <a:avLst/>
          </a:prstGeom>
          <a:effectLst>
            <a:glow>
              <a:schemeClr val="bg1"/>
            </a:glow>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2492" y="5844878"/>
            <a:ext cx="2229939" cy="832511"/>
          </a:xfrm>
          <a:prstGeom prst="rect">
            <a:avLst/>
          </a:prstGeom>
        </p:spPr>
      </p:pic>
    </p:spTree>
    <p:extLst>
      <p:ext uri="{BB962C8B-B14F-4D97-AF65-F5344CB8AC3E}">
        <p14:creationId xmlns:p14="http://schemas.microsoft.com/office/powerpoint/2010/main" val="2571926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2" y="0"/>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6" name="Picture 5"/>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8" name="TextBox 7"/>
          <p:cNvSpPr txBox="1"/>
          <p:nvPr/>
        </p:nvSpPr>
        <p:spPr>
          <a:xfrm>
            <a:off x="191069" y="2219948"/>
            <a:ext cx="3179928" cy="923330"/>
          </a:xfrm>
          <a:prstGeom prst="rect">
            <a:avLst/>
          </a:prstGeom>
          <a:noFill/>
        </p:spPr>
        <p:txBody>
          <a:bodyPr wrap="square" rtlCol="0">
            <a:spAutoFit/>
          </a:bodyPr>
          <a:lstStyle/>
          <a:p>
            <a:r>
              <a:rPr lang="en-US" sz="5400" u="sng" dirty="0">
                <a:solidFill>
                  <a:schemeClr val="bg1"/>
                </a:solidFill>
                <a:latin typeface="Sakkal Majalla" panose="02000000000000000000" pitchFamily="2" charset="-78"/>
                <a:cs typeface="Sakkal Majalla" panose="02000000000000000000" pitchFamily="2" charset="-78"/>
              </a:rPr>
              <a:t>Pega Studio</a:t>
            </a:r>
          </a:p>
        </p:txBody>
      </p:sp>
      <p:graphicFrame>
        <p:nvGraphicFramePr>
          <p:cNvPr id="10" name="Diagram 9"/>
          <p:cNvGraphicFramePr/>
          <p:nvPr>
            <p:extLst>
              <p:ext uri="{D42A27DB-BD31-4B8C-83A1-F6EECF244321}">
                <p14:modId xmlns:p14="http://schemas.microsoft.com/office/powerpoint/2010/main" val="1404353064"/>
              </p:ext>
            </p:extLst>
          </p:nvPr>
        </p:nvGraphicFramePr>
        <p:xfrm>
          <a:off x="2163640" y="297286"/>
          <a:ext cx="6974489" cy="51164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749874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10" name="Rectangle 9"/>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8710" y="1531330"/>
            <a:ext cx="8966579" cy="2616101"/>
          </a:xfrm>
          <a:prstGeom prst="rect">
            <a:avLst/>
          </a:prstGeom>
        </p:spPr>
        <p:txBody>
          <a:bodyPr wrap="square">
            <a:spAutoFit/>
          </a:bodyPr>
          <a:lstStyle/>
          <a:p>
            <a:pPr marL="457200" indent="-457200">
              <a:buFont typeface="Arial" panose="020B0604020202020204" pitchFamily="34" charset="0"/>
              <a:buChar char="•"/>
            </a:pPr>
            <a:r>
              <a:rPr lang="en-GB" sz="2800" dirty="0">
                <a:solidFill>
                  <a:schemeClr val="bg1"/>
                </a:solidFill>
                <a:latin typeface="Sakkal Majalla" panose="02000000000000000000" pitchFamily="2" charset="-78"/>
                <a:cs typeface="Sakkal Majalla" panose="02000000000000000000" pitchFamily="2" charset="-78"/>
              </a:rPr>
              <a:t>Roles play - Assign DCO session roles</a:t>
            </a:r>
          </a:p>
          <a:p>
            <a:pPr marL="171450" indent="-171450">
              <a:buFont typeface="Arial" panose="020B0604020202020204" pitchFamily="34" charset="0"/>
              <a:buChar char="•"/>
            </a:pPr>
            <a:endParaRPr lang="en-GB" sz="1200" dirty="0">
              <a:solidFill>
                <a:schemeClr val="bg1"/>
              </a:solidFill>
              <a:latin typeface="Sakkal Majalla" panose="02000000000000000000" pitchFamily="2" charset="-78"/>
              <a:cs typeface="Sakkal Majalla" panose="02000000000000000000" pitchFamily="2" charset="-78"/>
            </a:endParaRPr>
          </a:p>
          <a:p>
            <a:pPr marL="457200" indent="-457200">
              <a:buFont typeface="Arial" panose="020B0604020202020204" pitchFamily="34" charset="0"/>
              <a:buChar char="•"/>
            </a:pPr>
            <a:r>
              <a:rPr lang="en-GB" sz="2800" dirty="0">
                <a:solidFill>
                  <a:schemeClr val="bg1"/>
                </a:solidFill>
                <a:latin typeface="Sakkal Majalla" panose="02000000000000000000" pitchFamily="2" charset="-78"/>
                <a:cs typeface="Sakkal Majalla" panose="02000000000000000000" pitchFamily="2" charset="-78"/>
              </a:rPr>
              <a:t>Group Discussion - Quick flowchart of e filling process</a:t>
            </a:r>
          </a:p>
          <a:p>
            <a:pPr marL="285750" indent="-285750">
              <a:buFont typeface="Arial" panose="020B0604020202020204" pitchFamily="34" charset="0"/>
              <a:buChar char="•"/>
            </a:pPr>
            <a:endParaRPr lang="en-GB" sz="1400" dirty="0">
              <a:solidFill>
                <a:schemeClr val="bg1"/>
              </a:solidFill>
              <a:latin typeface="Sakkal Majalla" panose="02000000000000000000" pitchFamily="2" charset="-78"/>
              <a:cs typeface="Sakkal Majalla" panose="02000000000000000000" pitchFamily="2" charset="-78"/>
            </a:endParaRPr>
          </a:p>
          <a:p>
            <a:pPr marL="457200" indent="-457200">
              <a:buFont typeface="Arial" panose="020B0604020202020204" pitchFamily="34" charset="0"/>
              <a:buChar char="•"/>
            </a:pPr>
            <a:r>
              <a:rPr lang="en-GB" sz="2800" dirty="0">
                <a:solidFill>
                  <a:schemeClr val="bg1"/>
                </a:solidFill>
                <a:latin typeface="Sakkal Majalla" panose="02000000000000000000" pitchFamily="2" charset="-78"/>
                <a:cs typeface="Sakkal Majalla" panose="02000000000000000000" pitchFamily="2" charset="-78"/>
              </a:rPr>
              <a:t>Designing e filling Application case lifecycle discussion and build  </a:t>
            </a:r>
          </a:p>
          <a:p>
            <a:pPr marL="285750" indent="-285750">
              <a:buFont typeface="Arial" panose="020B0604020202020204" pitchFamily="34" charset="0"/>
              <a:buChar char="•"/>
            </a:pPr>
            <a:endParaRPr lang="en-GB" sz="1400" dirty="0">
              <a:solidFill>
                <a:schemeClr val="bg1"/>
              </a:solidFill>
              <a:latin typeface="Sakkal Majalla" panose="02000000000000000000" pitchFamily="2" charset="-78"/>
              <a:cs typeface="Sakkal Majalla" panose="02000000000000000000" pitchFamily="2" charset="-78"/>
            </a:endParaRPr>
          </a:p>
          <a:p>
            <a:pPr marL="457200" indent="-457200">
              <a:buFont typeface="Arial" panose="020B0604020202020204" pitchFamily="34" charset="0"/>
              <a:buChar char="•"/>
            </a:pPr>
            <a:r>
              <a:rPr lang="en-GB" sz="2800" dirty="0">
                <a:solidFill>
                  <a:schemeClr val="bg1"/>
                </a:solidFill>
                <a:latin typeface="Sakkal Majalla" panose="02000000000000000000" pitchFamily="2" charset="-78"/>
                <a:cs typeface="Sakkal Majalla" panose="02000000000000000000" pitchFamily="2" charset="-78"/>
              </a:rPr>
              <a:t>Build Exercise </a:t>
            </a:r>
          </a:p>
          <a:p>
            <a:endParaRPr lang="en-GB" sz="1200" dirty="0">
              <a:solidFill>
                <a:schemeClr val="bg1"/>
              </a:solidFill>
              <a:latin typeface="Sakkal Majalla" panose="02000000000000000000" pitchFamily="2" charset="-78"/>
              <a:cs typeface="Sakkal Majalla" panose="02000000000000000000" pitchFamily="2" charset="-78"/>
            </a:endParaRPr>
          </a:p>
        </p:txBody>
      </p:sp>
      <p:sp>
        <p:nvSpPr>
          <p:cNvPr id="5" name="Title 1">
            <a:extLst>
              <a:ext uri="{FF2B5EF4-FFF2-40B4-BE49-F238E27FC236}">
                <a16:creationId xmlns:a16="http://schemas.microsoft.com/office/drawing/2014/main" xmlns="" id="{7EFA573F-52EF-4F11-A469-EEE29745193E}"/>
              </a:ext>
            </a:extLst>
          </p:cNvPr>
          <p:cNvSpPr>
            <a:spLocks noGrp="1"/>
          </p:cNvSpPr>
          <p:nvPr>
            <p:ph type="title"/>
          </p:nvPr>
        </p:nvSpPr>
        <p:spPr>
          <a:xfrm>
            <a:off x="0" y="214689"/>
            <a:ext cx="8568154" cy="1143000"/>
          </a:xfrm>
        </p:spPr>
        <p:txBody>
          <a:bodyPr>
            <a:normAutofit/>
          </a:bodyPr>
          <a:lstStyle/>
          <a:p>
            <a:r>
              <a:rPr lang="en-GB" sz="5400" b="1" u="sng" dirty="0">
                <a:solidFill>
                  <a:schemeClr val="bg1"/>
                </a:solidFill>
                <a:latin typeface="Sakkal Majalla" panose="02000000000000000000" pitchFamily="2" charset="-78"/>
                <a:cs typeface="Sakkal Majalla" panose="02000000000000000000" pitchFamily="2" charset="-78"/>
              </a:rPr>
              <a:t>Case Design – Processes and Steps</a:t>
            </a:r>
          </a:p>
        </p:txBody>
      </p:sp>
      <p:sp>
        <p:nvSpPr>
          <p:cNvPr id="6" name="Rectangle 5"/>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7" name="Picture 6"/>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9" name="Rectangle 8"/>
          <p:cNvSpPr/>
          <p:nvPr/>
        </p:nvSpPr>
        <p:spPr>
          <a:xfrm>
            <a:off x="-1" y="4452185"/>
            <a:ext cx="9143999" cy="954107"/>
          </a:xfrm>
          <a:prstGeom prst="rect">
            <a:avLst/>
          </a:prstGeom>
        </p:spPr>
        <p:txBody>
          <a:bodyPr wrap="square">
            <a:spAutoFit/>
          </a:bodyPr>
          <a:lstStyle/>
          <a:p>
            <a:pPr marL="38100" indent="0">
              <a:buNone/>
            </a:pPr>
            <a:r>
              <a:rPr lang="en-GB" sz="2800" i="1" dirty="0">
                <a:solidFill>
                  <a:schemeClr val="bg1"/>
                </a:solidFill>
                <a:latin typeface="Sakkal Majalla" panose="02000000000000000000" pitchFamily="2" charset="-78"/>
                <a:cs typeface="Sakkal Majalla" panose="02000000000000000000" pitchFamily="2" charset="-78"/>
              </a:rPr>
              <a:t>Stages – Transfer of authority or significant status change</a:t>
            </a:r>
          </a:p>
          <a:p>
            <a:pPr marL="38100" indent="0">
              <a:buNone/>
            </a:pPr>
            <a:r>
              <a:rPr lang="en-GB" sz="2800" i="1" dirty="0">
                <a:solidFill>
                  <a:schemeClr val="bg1"/>
                </a:solidFill>
                <a:latin typeface="Sakkal Majalla" panose="02000000000000000000" pitchFamily="2" charset="-78"/>
                <a:cs typeface="Sakkal Majalla" panose="02000000000000000000" pitchFamily="2" charset="-78"/>
              </a:rPr>
              <a:t>Processes &amp; Steps - verb + noun</a:t>
            </a:r>
          </a:p>
        </p:txBody>
      </p:sp>
    </p:spTree>
    <p:extLst>
      <p:ext uri="{BB962C8B-B14F-4D97-AF65-F5344CB8AC3E}">
        <p14:creationId xmlns:p14="http://schemas.microsoft.com/office/powerpoint/2010/main" val="2501820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2" name="Rectangle 1"/>
          <p:cNvSpPr/>
          <p:nvPr/>
        </p:nvSpPr>
        <p:spPr>
          <a:xfrm>
            <a:off x="0" y="3363798"/>
            <a:ext cx="9144000" cy="228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Title 1">
            <a:extLst>
              <a:ext uri="{FF2B5EF4-FFF2-40B4-BE49-F238E27FC236}">
                <a16:creationId xmlns:a16="http://schemas.microsoft.com/office/drawing/2014/main" xmlns="" id="{0E4BC31C-2AB9-4502-BE6D-FABB167D0A96}"/>
              </a:ext>
            </a:extLst>
          </p:cNvPr>
          <p:cNvSpPr>
            <a:spLocks noGrp="1"/>
          </p:cNvSpPr>
          <p:nvPr>
            <p:ph type="title"/>
          </p:nvPr>
        </p:nvSpPr>
        <p:spPr>
          <a:xfrm>
            <a:off x="90134" y="194381"/>
            <a:ext cx="6462600" cy="883417"/>
          </a:xfrm>
        </p:spPr>
        <p:txBody>
          <a:bodyPr>
            <a:normAutofit fontScale="90000"/>
          </a:bodyPr>
          <a:lstStyle/>
          <a:p>
            <a:r>
              <a:rPr lang="en-US" sz="6000" u="sng" dirty="0">
                <a:solidFill>
                  <a:schemeClr val="bg1"/>
                </a:solidFill>
                <a:latin typeface="Sakkal Majalla" panose="02000000000000000000" pitchFamily="2" charset="-78"/>
                <a:cs typeface="Sakkal Majalla" panose="02000000000000000000" pitchFamily="2" charset="-78"/>
              </a:rPr>
              <a:t>Stages, Process and Steps</a:t>
            </a:r>
            <a:endParaRPr lang="en-GB" sz="6000" u="sng" dirty="0">
              <a:solidFill>
                <a:schemeClr val="bg1"/>
              </a:solidFill>
              <a:latin typeface="Sakkal Majalla" panose="02000000000000000000" pitchFamily="2" charset="-78"/>
              <a:cs typeface="Sakkal Majalla" panose="02000000000000000000" pitchFamily="2" charset="-78"/>
            </a:endParaRPr>
          </a:p>
        </p:txBody>
      </p:sp>
      <p:sp>
        <p:nvSpPr>
          <p:cNvPr id="8" name="Text Placeholder 2">
            <a:extLst>
              <a:ext uri="{FF2B5EF4-FFF2-40B4-BE49-F238E27FC236}">
                <a16:creationId xmlns:a16="http://schemas.microsoft.com/office/drawing/2014/main" xmlns="" id="{35318EB2-15DE-424B-A198-6225F151A8F1}"/>
              </a:ext>
            </a:extLst>
          </p:cNvPr>
          <p:cNvSpPr txBox="1">
            <a:spLocks/>
          </p:cNvSpPr>
          <p:nvPr/>
        </p:nvSpPr>
        <p:spPr>
          <a:xfrm>
            <a:off x="1" y="1158068"/>
            <a:ext cx="9029274" cy="4411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 indent="0">
              <a:buFont typeface="Arial" panose="020B0604020202020204" pitchFamily="34" charset="0"/>
              <a:buNone/>
            </a:pPr>
            <a:r>
              <a:rPr lang="en-US" sz="2400" b="1" dirty="0">
                <a:solidFill>
                  <a:schemeClr val="bg1"/>
                </a:solidFill>
                <a:latin typeface="Sakkal Majalla" panose="02000000000000000000" pitchFamily="2" charset="-78"/>
                <a:cs typeface="Sakkal Majalla" panose="02000000000000000000" pitchFamily="2" charset="-78"/>
              </a:rPr>
              <a:t>Stages</a:t>
            </a:r>
            <a:r>
              <a:rPr lang="en-US" sz="2400" dirty="0">
                <a:solidFill>
                  <a:schemeClr val="bg1"/>
                </a:solidFill>
                <a:latin typeface="Sakkal Majalla" panose="02000000000000000000" pitchFamily="2" charset="-78"/>
                <a:cs typeface="Sakkal Majalla" panose="02000000000000000000" pitchFamily="2" charset="-78"/>
              </a:rPr>
              <a:t> represent the transfer of a case from one case worker to another or a significant change in status of a case.</a:t>
            </a:r>
          </a:p>
          <a:p>
            <a:pPr marL="38100" indent="0">
              <a:buFont typeface="Arial" panose="020B0604020202020204" pitchFamily="34" charset="0"/>
              <a:buNone/>
            </a:pPr>
            <a:endParaRPr lang="en-US" sz="1000" dirty="0">
              <a:solidFill>
                <a:schemeClr val="bg1"/>
              </a:solidFill>
              <a:latin typeface="Sakkal Majalla" panose="02000000000000000000" pitchFamily="2" charset="-78"/>
              <a:cs typeface="Sakkal Majalla" panose="02000000000000000000" pitchFamily="2" charset="-78"/>
            </a:endParaRPr>
          </a:p>
          <a:p>
            <a:pPr marL="38100" indent="0">
              <a:buFont typeface="Arial" panose="020B0604020202020204" pitchFamily="34" charset="0"/>
              <a:buNone/>
            </a:pPr>
            <a:r>
              <a:rPr lang="en-US" sz="2400" dirty="0">
                <a:solidFill>
                  <a:schemeClr val="bg1"/>
                </a:solidFill>
                <a:latin typeface="Sakkal Majalla" panose="02000000000000000000" pitchFamily="2" charset="-78"/>
                <a:cs typeface="Sakkal Majalla" panose="02000000000000000000" pitchFamily="2" charset="-78"/>
              </a:rPr>
              <a:t>A </a:t>
            </a:r>
            <a:r>
              <a:rPr lang="en-US" sz="2400" b="1" dirty="0">
                <a:solidFill>
                  <a:schemeClr val="bg1"/>
                </a:solidFill>
                <a:latin typeface="Sakkal Majalla" panose="02000000000000000000" pitchFamily="2" charset="-78"/>
                <a:cs typeface="Sakkal Majalla" panose="02000000000000000000" pitchFamily="2" charset="-78"/>
              </a:rPr>
              <a:t>process</a:t>
            </a:r>
            <a:r>
              <a:rPr lang="en-US" sz="2400" dirty="0">
                <a:solidFill>
                  <a:schemeClr val="bg1"/>
                </a:solidFill>
                <a:latin typeface="Sakkal Majalla" panose="02000000000000000000" pitchFamily="2" charset="-78"/>
                <a:cs typeface="Sakkal Majalla" panose="02000000000000000000" pitchFamily="2" charset="-78"/>
              </a:rPr>
              <a:t> contains a series of tasks or steps, that a user completes as they work the case.</a:t>
            </a:r>
          </a:p>
          <a:p>
            <a:pPr marL="38100" indent="0">
              <a:buFont typeface="Arial" panose="020B0604020202020204" pitchFamily="34" charset="0"/>
              <a:buNone/>
            </a:pPr>
            <a:endParaRPr lang="en-US" sz="1100" dirty="0">
              <a:solidFill>
                <a:schemeClr val="bg1"/>
              </a:solidFill>
              <a:latin typeface="Sakkal Majalla" panose="02000000000000000000" pitchFamily="2" charset="-78"/>
              <a:cs typeface="Sakkal Majalla" panose="02000000000000000000" pitchFamily="2" charset="-78"/>
            </a:endParaRPr>
          </a:p>
          <a:p>
            <a:pPr marL="38100" indent="0">
              <a:buFont typeface="Arial" panose="020B0604020202020204" pitchFamily="34" charset="0"/>
              <a:buNone/>
            </a:pPr>
            <a:r>
              <a:rPr lang="en-US" sz="2400" dirty="0">
                <a:solidFill>
                  <a:schemeClr val="bg1"/>
                </a:solidFill>
                <a:latin typeface="Sakkal Majalla" panose="02000000000000000000" pitchFamily="2" charset="-78"/>
                <a:cs typeface="Sakkal Majalla" panose="02000000000000000000" pitchFamily="2" charset="-78"/>
              </a:rPr>
              <a:t>A </a:t>
            </a:r>
            <a:r>
              <a:rPr lang="en-US" sz="2400" b="1" dirty="0">
                <a:solidFill>
                  <a:schemeClr val="bg1"/>
                </a:solidFill>
                <a:latin typeface="Sakkal Majalla" panose="02000000000000000000" pitchFamily="2" charset="-78"/>
                <a:cs typeface="Sakkal Majalla" panose="02000000000000000000" pitchFamily="2" charset="-78"/>
              </a:rPr>
              <a:t>step</a:t>
            </a:r>
            <a:r>
              <a:rPr lang="en-US" sz="2400" dirty="0">
                <a:solidFill>
                  <a:schemeClr val="bg1"/>
                </a:solidFill>
                <a:latin typeface="Sakkal Majalla" panose="02000000000000000000" pitchFamily="2" charset="-78"/>
                <a:cs typeface="Sakkal Majalla" panose="02000000000000000000" pitchFamily="2" charset="-78"/>
              </a:rPr>
              <a:t> is either a user action or automated action performed by the application.</a:t>
            </a:r>
            <a:endParaRPr lang="en-GB" sz="2400" dirty="0">
              <a:solidFill>
                <a:schemeClr val="bg1"/>
              </a:solidFill>
              <a:latin typeface="Sakkal Majalla" panose="02000000000000000000" pitchFamily="2" charset="-78"/>
              <a:cs typeface="Sakkal Majalla" panose="02000000000000000000" pitchFamily="2" charset="-78"/>
            </a:endParaRPr>
          </a:p>
        </p:txBody>
      </p:sp>
      <p:pic>
        <p:nvPicPr>
          <p:cNvPr id="9" name="Picture 8"/>
          <p:cNvPicPr>
            <a:picLocks noChangeAspect="1"/>
          </p:cNvPicPr>
          <p:nvPr/>
        </p:nvPicPr>
        <p:blipFill>
          <a:blip r:embed="rId5"/>
          <a:stretch>
            <a:fillRect/>
          </a:stretch>
        </p:blipFill>
        <p:spPr>
          <a:xfrm>
            <a:off x="1853907" y="3363798"/>
            <a:ext cx="5321461" cy="2286000"/>
          </a:xfrm>
          <a:prstGeom prst="rect">
            <a:avLst/>
          </a:prstGeom>
        </p:spPr>
      </p:pic>
    </p:spTree>
    <p:extLst>
      <p:ext uri="{BB962C8B-B14F-4D97-AF65-F5344CB8AC3E}">
        <p14:creationId xmlns:p14="http://schemas.microsoft.com/office/powerpoint/2010/main" val="1705392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2" y="0"/>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pic>
        <p:nvPicPr>
          <p:cNvPr id="7" name="Picture 10" descr="A screenshot of a cell phone&#10;&#10;Description generated with very high confidence">
            <a:extLst>
              <a:ext uri="{FF2B5EF4-FFF2-40B4-BE49-F238E27FC236}">
                <a16:creationId xmlns:a16="http://schemas.microsoft.com/office/drawing/2014/main" xmlns="" id="{75C98DDD-7222-4F55-838E-DB6605F20228}"/>
              </a:ext>
            </a:extLst>
          </p:cNvPr>
          <p:cNvPicPr>
            <a:picLocks noChangeAspect="1"/>
          </p:cNvPicPr>
          <p:nvPr/>
        </p:nvPicPr>
        <p:blipFill rotWithShape="1">
          <a:blip r:embed="rId6"/>
          <a:srcRect l="26108"/>
          <a:stretch/>
        </p:blipFill>
        <p:spPr>
          <a:xfrm>
            <a:off x="1781034" y="1101197"/>
            <a:ext cx="7294064" cy="4609742"/>
          </a:xfrm>
          <a:prstGeom prst="rect">
            <a:avLst/>
          </a:prstGeom>
        </p:spPr>
      </p:pic>
      <p:sp>
        <p:nvSpPr>
          <p:cNvPr id="8" name="TextBox 7"/>
          <p:cNvSpPr txBox="1"/>
          <p:nvPr/>
        </p:nvSpPr>
        <p:spPr>
          <a:xfrm>
            <a:off x="26144" y="224034"/>
            <a:ext cx="9295277" cy="923330"/>
          </a:xfrm>
          <a:prstGeom prst="rect">
            <a:avLst/>
          </a:prstGeom>
          <a:noFill/>
        </p:spPr>
        <p:txBody>
          <a:bodyPr wrap="square" rtlCol="0">
            <a:spAutoFit/>
          </a:bodyPr>
          <a:lstStyle/>
          <a:p>
            <a:r>
              <a:rPr lang="en-US" sz="5400" dirty="0">
                <a:solidFill>
                  <a:schemeClr val="bg1"/>
                </a:solidFill>
                <a:latin typeface="Sakkal Majalla" panose="02000000000000000000" pitchFamily="2" charset="-78"/>
                <a:cs typeface="Sakkal Majalla" panose="02000000000000000000" pitchFamily="2" charset="-78"/>
              </a:rPr>
              <a:t>Model Driven Application Development</a:t>
            </a:r>
          </a:p>
        </p:txBody>
      </p:sp>
      <p:graphicFrame>
        <p:nvGraphicFramePr>
          <p:cNvPr id="11" name="Table 10"/>
          <p:cNvGraphicFramePr>
            <a:graphicFrameLocks noGrp="1"/>
          </p:cNvGraphicFramePr>
          <p:nvPr>
            <p:extLst>
              <p:ext uri="{D42A27DB-BD31-4B8C-83A1-F6EECF244321}">
                <p14:modId xmlns:p14="http://schemas.microsoft.com/office/powerpoint/2010/main" val="1296758786"/>
              </p:ext>
            </p:extLst>
          </p:nvPr>
        </p:nvGraphicFramePr>
        <p:xfrm>
          <a:off x="2133052" y="1390878"/>
          <a:ext cx="5986701" cy="370840"/>
        </p:xfrm>
        <a:graphic>
          <a:graphicData uri="http://schemas.openxmlformats.org/drawingml/2006/table">
            <a:tbl>
              <a:tblPr firstRow="1" bandRow="1">
                <a:tableStyleId>{5C22544A-7EE6-4342-B048-85BDC9FD1C3A}</a:tableStyleId>
              </a:tblPr>
              <a:tblGrid>
                <a:gridCol w="1995567">
                  <a:extLst>
                    <a:ext uri="{9D8B030D-6E8A-4147-A177-3AD203B41FA5}">
                      <a16:colId xmlns:a16="http://schemas.microsoft.com/office/drawing/2014/main" xmlns="" val="20000"/>
                    </a:ext>
                  </a:extLst>
                </a:gridCol>
                <a:gridCol w="1995567">
                  <a:extLst>
                    <a:ext uri="{9D8B030D-6E8A-4147-A177-3AD203B41FA5}">
                      <a16:colId xmlns:a16="http://schemas.microsoft.com/office/drawing/2014/main" xmlns="" val="20001"/>
                    </a:ext>
                  </a:extLst>
                </a:gridCol>
                <a:gridCol w="1995567">
                  <a:extLst>
                    <a:ext uri="{9D8B030D-6E8A-4147-A177-3AD203B41FA5}">
                      <a16:colId xmlns:a16="http://schemas.microsoft.com/office/drawing/2014/main" xmlns="" val="20002"/>
                    </a:ext>
                  </a:extLst>
                </a:gridCol>
              </a:tblGrid>
              <a:tr h="370840">
                <a:tc>
                  <a:txBody>
                    <a:bodyPr/>
                    <a:lstStyle/>
                    <a:p>
                      <a:pPr algn="ctr"/>
                      <a:r>
                        <a:rPr lang="en-US" dirty="0">
                          <a:solidFill>
                            <a:schemeClr val="tx1"/>
                          </a:solidFill>
                        </a:rPr>
                        <a:t>Case Types</a:t>
                      </a: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Case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dirty="0">
                          <a:solidFill>
                            <a:schemeClr val="tx1"/>
                          </a:solidFill>
                        </a:rPr>
                        <a:t>Service</a:t>
                      </a:r>
                      <a:r>
                        <a:rPr lang="en-US" baseline="0" dirty="0">
                          <a:solidFill>
                            <a:schemeClr val="tx1"/>
                          </a:solidFill>
                        </a:rPr>
                        <a:t> Level</a:t>
                      </a:r>
                      <a:endParaRPr lang="en-US" dirty="0">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571921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Text Placeholder 2">
            <a:extLst>
              <a:ext uri="{FF2B5EF4-FFF2-40B4-BE49-F238E27FC236}">
                <a16:creationId xmlns:a16="http://schemas.microsoft.com/office/drawing/2014/main" xmlns="" id="{2BD698A5-76B7-47C6-906C-340A9C009858}"/>
              </a:ext>
            </a:extLst>
          </p:cNvPr>
          <p:cNvSpPr txBox="1">
            <a:spLocks/>
          </p:cNvSpPr>
          <p:nvPr/>
        </p:nvSpPr>
        <p:spPr>
          <a:xfrm>
            <a:off x="0" y="1201003"/>
            <a:ext cx="9144000" cy="10688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 indent="0">
              <a:buFont typeface="Arial" panose="020B0604020202020204" pitchFamily="34" charset="0"/>
              <a:buNone/>
            </a:pPr>
            <a:r>
              <a:rPr lang="en-US" sz="2400" b="1" dirty="0">
                <a:solidFill>
                  <a:schemeClr val="bg1"/>
                </a:solidFill>
                <a:latin typeface="Sakkal Majalla" panose="02000000000000000000" pitchFamily="2" charset="-78"/>
                <a:cs typeface="Sakkal Majalla" panose="02000000000000000000" pitchFamily="2" charset="-78"/>
              </a:rPr>
              <a:t>Case Life cycle </a:t>
            </a:r>
            <a:r>
              <a:rPr lang="en-US" sz="2400" dirty="0">
                <a:solidFill>
                  <a:schemeClr val="bg1"/>
                </a:solidFill>
                <a:latin typeface="Sakkal Majalla" panose="02000000000000000000" pitchFamily="2" charset="-78"/>
                <a:cs typeface="Sakkal Majalla" panose="02000000000000000000" pitchFamily="2" charset="-78"/>
              </a:rPr>
              <a:t>is the modeling technique used to describe how a business application should work.</a:t>
            </a:r>
            <a:endParaRPr lang="en-GB" sz="2400" dirty="0">
              <a:solidFill>
                <a:schemeClr val="bg1"/>
              </a:solidFill>
              <a:latin typeface="Sakkal Majalla" panose="02000000000000000000" pitchFamily="2" charset="-78"/>
              <a:cs typeface="Sakkal Majalla" panose="02000000000000000000" pitchFamily="2" charset="-78"/>
            </a:endParaRPr>
          </a:p>
          <a:p>
            <a:pPr marL="38100" indent="0">
              <a:buFont typeface="Arial" panose="020B0604020202020204" pitchFamily="34" charset="0"/>
              <a:buNone/>
            </a:pPr>
            <a:r>
              <a:rPr lang="en-US" sz="2400" dirty="0">
                <a:solidFill>
                  <a:schemeClr val="bg1"/>
                </a:solidFill>
                <a:latin typeface="Sakkal Majalla" panose="02000000000000000000" pitchFamily="2" charset="-78"/>
                <a:cs typeface="Sakkal Majalla" panose="02000000000000000000" pitchFamily="2" charset="-78"/>
              </a:rPr>
              <a:t>In a pega application, you use </a:t>
            </a:r>
            <a:r>
              <a:rPr lang="en-US" sz="2400" b="1" dirty="0">
                <a:solidFill>
                  <a:schemeClr val="bg1"/>
                </a:solidFill>
                <a:latin typeface="Sakkal Majalla" panose="02000000000000000000" pitchFamily="2" charset="-78"/>
                <a:cs typeface="Sakkal Majalla" panose="02000000000000000000" pitchFamily="2" charset="-78"/>
              </a:rPr>
              <a:t>case types </a:t>
            </a:r>
            <a:r>
              <a:rPr lang="en-US" sz="2400" dirty="0">
                <a:solidFill>
                  <a:schemeClr val="bg1"/>
                </a:solidFill>
                <a:latin typeface="Sakkal Majalla" panose="02000000000000000000" pitchFamily="2" charset="-78"/>
                <a:cs typeface="Sakkal Majalla" panose="02000000000000000000" pitchFamily="2" charset="-78"/>
              </a:rPr>
              <a:t>to model repeatable business transactions.</a:t>
            </a:r>
          </a:p>
          <a:p>
            <a:pPr marL="38100" indent="0">
              <a:buFont typeface="Arial" panose="020B0604020202020204" pitchFamily="34" charset="0"/>
              <a:buNone/>
            </a:pPr>
            <a:r>
              <a:rPr lang="en-US" sz="2400" dirty="0">
                <a:solidFill>
                  <a:schemeClr val="bg1"/>
                </a:solidFill>
                <a:latin typeface="Sakkal Majalla" panose="02000000000000000000" pitchFamily="2" charset="-78"/>
                <a:cs typeface="Sakkal Majalla" panose="02000000000000000000" pitchFamily="2" charset="-78"/>
              </a:rPr>
              <a:t>A case type is an abstract model of a business transaction. A case is a specific instance of the transaction.</a:t>
            </a:r>
            <a:endParaRPr lang="en-GB" sz="2400" dirty="0">
              <a:solidFill>
                <a:schemeClr val="bg1"/>
              </a:solidFill>
              <a:latin typeface="Sakkal Majalla" panose="02000000000000000000" pitchFamily="2" charset="-78"/>
              <a:cs typeface="Sakkal Majalla" panose="02000000000000000000" pitchFamily="2" charset="-78"/>
            </a:endParaRPr>
          </a:p>
        </p:txBody>
      </p:sp>
      <p:graphicFrame>
        <p:nvGraphicFramePr>
          <p:cNvPr id="8" name="Diagram 7">
            <a:extLst>
              <a:ext uri="{FF2B5EF4-FFF2-40B4-BE49-F238E27FC236}">
                <a16:creationId xmlns:a16="http://schemas.microsoft.com/office/drawing/2014/main" xmlns="" id="{079309A4-9EC8-4227-8664-56B7811A5028}"/>
              </a:ext>
            </a:extLst>
          </p:cNvPr>
          <p:cNvGraphicFramePr/>
          <p:nvPr>
            <p:extLst>
              <p:ext uri="{D42A27DB-BD31-4B8C-83A1-F6EECF244321}">
                <p14:modId xmlns:p14="http://schemas.microsoft.com/office/powerpoint/2010/main" val="1132794154"/>
              </p:ext>
            </p:extLst>
          </p:nvPr>
        </p:nvGraphicFramePr>
        <p:xfrm>
          <a:off x="1280115" y="2718907"/>
          <a:ext cx="6096000" cy="1051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 8">
            <a:extLst>
              <a:ext uri="{FF2B5EF4-FFF2-40B4-BE49-F238E27FC236}">
                <a16:creationId xmlns:a16="http://schemas.microsoft.com/office/drawing/2014/main" xmlns="" id="{F0A010CA-1693-493C-BE82-6D7AB89801B0}"/>
              </a:ext>
            </a:extLst>
          </p:cNvPr>
          <p:cNvGraphicFramePr/>
          <p:nvPr>
            <p:extLst>
              <p:ext uri="{D42A27DB-BD31-4B8C-83A1-F6EECF244321}">
                <p14:modId xmlns:p14="http://schemas.microsoft.com/office/powerpoint/2010/main" val="796788426"/>
              </p:ext>
            </p:extLst>
          </p:nvPr>
        </p:nvGraphicFramePr>
        <p:xfrm>
          <a:off x="1486971" y="2847667"/>
          <a:ext cx="6096001" cy="122132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xmlns="" id="{EFDAA64F-88A3-412D-AA67-D8ACF342632B}"/>
              </a:ext>
            </a:extLst>
          </p:cNvPr>
          <p:cNvPicPr>
            <a:picLocks noChangeAspect="1"/>
          </p:cNvPicPr>
          <p:nvPr/>
        </p:nvPicPr>
        <p:blipFill>
          <a:blip r:embed="rId15"/>
          <a:stretch>
            <a:fillRect/>
          </a:stretch>
        </p:blipFill>
        <p:spPr>
          <a:xfrm>
            <a:off x="1950240" y="3564530"/>
            <a:ext cx="902981" cy="829708"/>
          </a:xfrm>
          <a:prstGeom prst="rect">
            <a:avLst/>
          </a:prstGeom>
        </p:spPr>
      </p:pic>
      <p:pic>
        <p:nvPicPr>
          <p:cNvPr id="11" name="Picture 10">
            <a:extLst>
              <a:ext uri="{FF2B5EF4-FFF2-40B4-BE49-F238E27FC236}">
                <a16:creationId xmlns:a16="http://schemas.microsoft.com/office/drawing/2014/main" xmlns="" id="{817341F3-98A4-4019-A90D-DEA001973EAE}"/>
              </a:ext>
            </a:extLst>
          </p:cNvPr>
          <p:cNvPicPr>
            <a:picLocks noChangeAspect="1"/>
          </p:cNvPicPr>
          <p:nvPr/>
        </p:nvPicPr>
        <p:blipFill>
          <a:blip r:embed="rId16"/>
          <a:stretch>
            <a:fillRect/>
          </a:stretch>
        </p:blipFill>
        <p:spPr>
          <a:xfrm>
            <a:off x="4930886" y="3638384"/>
            <a:ext cx="704142" cy="704142"/>
          </a:xfrm>
          <a:prstGeom prst="rect">
            <a:avLst/>
          </a:prstGeom>
        </p:spPr>
      </p:pic>
      <p:pic>
        <p:nvPicPr>
          <p:cNvPr id="12" name="Picture 11">
            <a:extLst>
              <a:ext uri="{FF2B5EF4-FFF2-40B4-BE49-F238E27FC236}">
                <a16:creationId xmlns:a16="http://schemas.microsoft.com/office/drawing/2014/main" xmlns="" id="{0AD588EE-BFF6-4213-8F79-686CE05F0132}"/>
              </a:ext>
            </a:extLst>
          </p:cNvPr>
          <p:cNvPicPr>
            <a:picLocks noChangeAspect="1"/>
          </p:cNvPicPr>
          <p:nvPr/>
        </p:nvPicPr>
        <p:blipFill>
          <a:blip r:embed="rId17"/>
          <a:stretch>
            <a:fillRect/>
          </a:stretch>
        </p:blipFill>
        <p:spPr>
          <a:xfrm>
            <a:off x="3655919" y="3547579"/>
            <a:ext cx="483966" cy="679704"/>
          </a:xfrm>
          <a:prstGeom prst="rect">
            <a:avLst/>
          </a:prstGeom>
        </p:spPr>
      </p:pic>
      <p:pic>
        <p:nvPicPr>
          <p:cNvPr id="13" name="Picture 12">
            <a:extLst>
              <a:ext uri="{FF2B5EF4-FFF2-40B4-BE49-F238E27FC236}">
                <a16:creationId xmlns:a16="http://schemas.microsoft.com/office/drawing/2014/main" xmlns="" id="{43304DB5-4118-4F5B-90E6-2EC7D828A0DB}"/>
              </a:ext>
            </a:extLst>
          </p:cNvPr>
          <p:cNvPicPr>
            <a:picLocks noChangeAspect="1"/>
          </p:cNvPicPr>
          <p:nvPr/>
        </p:nvPicPr>
        <p:blipFill>
          <a:blip r:embed="rId17"/>
          <a:stretch>
            <a:fillRect/>
          </a:stretch>
        </p:blipFill>
        <p:spPr>
          <a:xfrm>
            <a:off x="3690946" y="4430551"/>
            <a:ext cx="508925" cy="714757"/>
          </a:xfrm>
          <a:prstGeom prst="rect">
            <a:avLst/>
          </a:prstGeom>
        </p:spPr>
      </p:pic>
      <p:pic>
        <p:nvPicPr>
          <p:cNvPr id="14" name="Picture 13">
            <a:extLst>
              <a:ext uri="{FF2B5EF4-FFF2-40B4-BE49-F238E27FC236}">
                <a16:creationId xmlns:a16="http://schemas.microsoft.com/office/drawing/2014/main" xmlns="" id="{B5927640-82A1-4959-B140-58C309F20374}"/>
              </a:ext>
            </a:extLst>
          </p:cNvPr>
          <p:cNvPicPr>
            <a:picLocks noChangeAspect="1"/>
          </p:cNvPicPr>
          <p:nvPr/>
        </p:nvPicPr>
        <p:blipFill>
          <a:blip r:embed="rId18"/>
          <a:stretch>
            <a:fillRect/>
          </a:stretch>
        </p:blipFill>
        <p:spPr>
          <a:xfrm>
            <a:off x="2100009" y="4538109"/>
            <a:ext cx="603441" cy="681089"/>
          </a:xfrm>
          <a:prstGeom prst="rect">
            <a:avLst/>
          </a:prstGeom>
        </p:spPr>
      </p:pic>
      <p:pic>
        <p:nvPicPr>
          <p:cNvPr id="15" name="Picture 14">
            <a:extLst>
              <a:ext uri="{FF2B5EF4-FFF2-40B4-BE49-F238E27FC236}">
                <a16:creationId xmlns:a16="http://schemas.microsoft.com/office/drawing/2014/main" xmlns="" id="{11A52C86-0771-44C3-8A1A-E9378C10367B}"/>
              </a:ext>
            </a:extLst>
          </p:cNvPr>
          <p:cNvPicPr>
            <a:picLocks noChangeAspect="1"/>
          </p:cNvPicPr>
          <p:nvPr/>
        </p:nvPicPr>
        <p:blipFill>
          <a:blip r:embed="rId16"/>
          <a:stretch>
            <a:fillRect/>
          </a:stretch>
        </p:blipFill>
        <p:spPr>
          <a:xfrm>
            <a:off x="4992895" y="4515019"/>
            <a:ext cx="704142" cy="704142"/>
          </a:xfrm>
          <a:prstGeom prst="rect">
            <a:avLst/>
          </a:prstGeom>
        </p:spPr>
      </p:pic>
      <p:sp>
        <p:nvSpPr>
          <p:cNvPr id="16" name="Google Shape;238;p27">
            <a:extLst>
              <a:ext uri="{FF2B5EF4-FFF2-40B4-BE49-F238E27FC236}">
                <a16:creationId xmlns:a16="http://schemas.microsoft.com/office/drawing/2014/main" xmlns="" id="{14044590-66C7-4D8B-B04F-C5EC337715D1}"/>
              </a:ext>
            </a:extLst>
          </p:cNvPr>
          <p:cNvSpPr/>
          <p:nvPr/>
        </p:nvSpPr>
        <p:spPr>
          <a:xfrm>
            <a:off x="3120596" y="4685754"/>
            <a:ext cx="318708" cy="307777"/>
          </a:xfrm>
          <a:prstGeom prst="rightArrow">
            <a:avLst>
              <a:gd name="adj1" fmla="val 61815"/>
              <a:gd name="adj2" fmla="val 50000"/>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kkal Majalla" panose="02000000000000000000" pitchFamily="2" charset="-78"/>
              <a:cs typeface="Sakkal Majalla" panose="02000000000000000000" pitchFamily="2" charset="-78"/>
            </a:endParaRPr>
          </a:p>
        </p:txBody>
      </p:sp>
      <p:sp>
        <p:nvSpPr>
          <p:cNvPr id="17" name="Google Shape;238;p27">
            <a:extLst>
              <a:ext uri="{FF2B5EF4-FFF2-40B4-BE49-F238E27FC236}">
                <a16:creationId xmlns:a16="http://schemas.microsoft.com/office/drawing/2014/main" xmlns="" id="{65990E8F-2132-4A7D-9724-D6CCEB0CF08F}"/>
              </a:ext>
            </a:extLst>
          </p:cNvPr>
          <p:cNvSpPr/>
          <p:nvPr/>
        </p:nvSpPr>
        <p:spPr>
          <a:xfrm>
            <a:off x="4498349" y="4685754"/>
            <a:ext cx="318708" cy="307777"/>
          </a:xfrm>
          <a:prstGeom prst="rightArrow">
            <a:avLst>
              <a:gd name="adj1" fmla="val 61815"/>
              <a:gd name="adj2" fmla="val 50000"/>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kkal Majalla" panose="02000000000000000000" pitchFamily="2" charset="-78"/>
              <a:cs typeface="Sakkal Majalla" panose="02000000000000000000" pitchFamily="2" charset="-78"/>
            </a:endParaRPr>
          </a:p>
        </p:txBody>
      </p:sp>
      <p:sp>
        <p:nvSpPr>
          <p:cNvPr id="18" name="Google Shape;238;p27">
            <a:extLst>
              <a:ext uri="{FF2B5EF4-FFF2-40B4-BE49-F238E27FC236}">
                <a16:creationId xmlns:a16="http://schemas.microsoft.com/office/drawing/2014/main" xmlns="" id="{6C33D93F-70F4-4E80-B887-09F2E5EA3EA6}"/>
              </a:ext>
            </a:extLst>
          </p:cNvPr>
          <p:cNvSpPr/>
          <p:nvPr/>
        </p:nvSpPr>
        <p:spPr>
          <a:xfrm>
            <a:off x="4488518" y="3788946"/>
            <a:ext cx="318708" cy="307777"/>
          </a:xfrm>
          <a:prstGeom prst="rightArrow">
            <a:avLst>
              <a:gd name="adj1" fmla="val 61815"/>
              <a:gd name="adj2" fmla="val 50000"/>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Sakkal Majalla" panose="02000000000000000000" pitchFamily="2" charset="-78"/>
              <a:cs typeface="Sakkal Majalla" panose="02000000000000000000" pitchFamily="2" charset="-78"/>
            </a:endParaRPr>
          </a:p>
        </p:txBody>
      </p:sp>
      <p:sp>
        <p:nvSpPr>
          <p:cNvPr id="19" name="TextBox 18">
            <a:extLst>
              <a:ext uri="{FF2B5EF4-FFF2-40B4-BE49-F238E27FC236}">
                <a16:creationId xmlns:a16="http://schemas.microsoft.com/office/drawing/2014/main" xmlns="" id="{43EB0E31-0DF1-4004-A753-9DAB721E981A}"/>
              </a:ext>
            </a:extLst>
          </p:cNvPr>
          <p:cNvSpPr txBox="1"/>
          <p:nvPr/>
        </p:nvSpPr>
        <p:spPr>
          <a:xfrm>
            <a:off x="6046024" y="3777360"/>
            <a:ext cx="2975146" cy="369332"/>
          </a:xfrm>
          <a:prstGeom prst="rect">
            <a:avLst/>
          </a:prstGeom>
          <a:noFill/>
        </p:spPr>
        <p:txBody>
          <a:bodyPr wrap="square" rtlCol="0">
            <a:spAutoFit/>
          </a:bodyPr>
          <a:lstStyle/>
          <a:p>
            <a:r>
              <a:rPr lang="en-US" b="1" dirty="0">
                <a:solidFill>
                  <a:schemeClr val="bg1"/>
                </a:solidFill>
                <a:latin typeface="Sakkal Majalla" panose="02000000000000000000" pitchFamily="2" charset="-78"/>
                <a:cs typeface="Sakkal Majalla" panose="02000000000000000000" pitchFamily="2" charset="-78"/>
                <a:sym typeface="Lato"/>
              </a:rPr>
              <a:t>Case </a:t>
            </a:r>
            <a:r>
              <a:rPr lang="en-US" b="1" dirty="0">
                <a:solidFill>
                  <a:schemeClr val="bg1"/>
                </a:solidFill>
                <a:latin typeface="Sakkal Majalla" panose="02000000000000000000" pitchFamily="2" charset="-78"/>
                <a:cs typeface="Sakkal Majalla" panose="02000000000000000000" pitchFamily="2" charset="-78"/>
              </a:rPr>
              <a:t>MOJ-20200218-1</a:t>
            </a:r>
            <a:endParaRPr lang="en-GB" b="1" dirty="0">
              <a:solidFill>
                <a:schemeClr val="bg1"/>
              </a:solidFill>
              <a:latin typeface="Sakkal Majalla" panose="02000000000000000000" pitchFamily="2" charset="-78"/>
              <a:cs typeface="Sakkal Majalla" panose="02000000000000000000" pitchFamily="2" charset="-78"/>
              <a:sym typeface="Lato"/>
            </a:endParaRPr>
          </a:p>
        </p:txBody>
      </p:sp>
      <p:sp>
        <p:nvSpPr>
          <p:cNvPr id="20" name="TextBox 19">
            <a:extLst>
              <a:ext uri="{FF2B5EF4-FFF2-40B4-BE49-F238E27FC236}">
                <a16:creationId xmlns:a16="http://schemas.microsoft.com/office/drawing/2014/main" xmlns="" id="{17EE4652-BD6E-4922-B5F7-0981D7D38B14}"/>
              </a:ext>
            </a:extLst>
          </p:cNvPr>
          <p:cNvSpPr txBox="1"/>
          <p:nvPr/>
        </p:nvSpPr>
        <p:spPr>
          <a:xfrm>
            <a:off x="6048714" y="4673052"/>
            <a:ext cx="2971236" cy="646331"/>
          </a:xfrm>
          <a:prstGeom prst="rect">
            <a:avLst/>
          </a:prstGeom>
          <a:noFill/>
        </p:spPr>
        <p:txBody>
          <a:bodyPr wrap="square" rtlCol="0">
            <a:spAutoFit/>
          </a:bodyPr>
          <a:lstStyle/>
          <a:p>
            <a:r>
              <a:rPr lang="en-US" b="1" dirty="0">
                <a:solidFill>
                  <a:schemeClr val="bg1"/>
                </a:solidFill>
                <a:latin typeface="Sakkal Majalla" panose="02000000000000000000" pitchFamily="2" charset="-78"/>
                <a:cs typeface="Sakkal Majalla" panose="02000000000000000000" pitchFamily="2" charset="-78"/>
                <a:sym typeface="Lato"/>
              </a:rPr>
              <a:t>Case </a:t>
            </a:r>
            <a:r>
              <a:rPr lang="en-US" b="1" dirty="0">
                <a:solidFill>
                  <a:schemeClr val="bg1"/>
                </a:solidFill>
                <a:latin typeface="Sakkal Majalla" panose="02000000000000000000" pitchFamily="2" charset="-78"/>
                <a:cs typeface="Sakkal Majalla" panose="02000000000000000000" pitchFamily="2" charset="-78"/>
              </a:rPr>
              <a:t>MOJ-20200218-2</a:t>
            </a:r>
            <a:endParaRPr lang="en-GB" b="1" dirty="0">
              <a:solidFill>
                <a:schemeClr val="bg1"/>
              </a:solidFill>
              <a:latin typeface="Sakkal Majalla" panose="02000000000000000000" pitchFamily="2" charset="-78"/>
              <a:cs typeface="Sakkal Majalla" panose="02000000000000000000" pitchFamily="2" charset="-78"/>
              <a:sym typeface="Lato"/>
            </a:endParaRPr>
          </a:p>
          <a:p>
            <a:endParaRPr lang="en-GB" b="1" dirty="0">
              <a:solidFill>
                <a:schemeClr val="bg1"/>
              </a:solidFill>
              <a:latin typeface="Sakkal Majalla" panose="02000000000000000000" pitchFamily="2" charset="-78"/>
              <a:cs typeface="Sakkal Majalla" panose="02000000000000000000" pitchFamily="2" charset="-78"/>
            </a:endParaRPr>
          </a:p>
        </p:txBody>
      </p:sp>
      <p:sp>
        <p:nvSpPr>
          <p:cNvPr id="21" name="Title 1">
            <a:extLst>
              <a:ext uri="{FF2B5EF4-FFF2-40B4-BE49-F238E27FC236}">
                <a16:creationId xmlns:a16="http://schemas.microsoft.com/office/drawing/2014/main" xmlns="" id="{8FF55BDD-4291-4466-9ED0-CFD7F7E516D9}"/>
              </a:ext>
            </a:extLst>
          </p:cNvPr>
          <p:cNvSpPr>
            <a:spLocks noGrp="1"/>
          </p:cNvSpPr>
          <p:nvPr>
            <p:ph type="title"/>
          </p:nvPr>
        </p:nvSpPr>
        <p:spPr>
          <a:xfrm>
            <a:off x="0" y="237840"/>
            <a:ext cx="6462600" cy="1143000"/>
          </a:xfrm>
        </p:spPr>
        <p:txBody>
          <a:bodyPr>
            <a:normAutofit/>
          </a:bodyPr>
          <a:lstStyle/>
          <a:p>
            <a:r>
              <a:rPr lang="en-US" sz="5400" b="1" u="sng" dirty="0">
                <a:solidFill>
                  <a:schemeClr val="bg1"/>
                </a:solidFill>
                <a:latin typeface="Sakkal Majalla" panose="02000000000000000000" pitchFamily="2" charset="-78"/>
                <a:cs typeface="Sakkal Majalla" panose="02000000000000000000" pitchFamily="2" charset="-78"/>
              </a:rPr>
              <a:t>Case and Case Type</a:t>
            </a:r>
            <a:endParaRPr lang="en-GB" sz="5400" b="1" u="sng"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862240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Rectangle 6"/>
          <p:cNvSpPr/>
          <p:nvPr/>
        </p:nvSpPr>
        <p:spPr>
          <a:xfrm>
            <a:off x="0" y="664403"/>
            <a:ext cx="9143999" cy="4401205"/>
          </a:xfrm>
          <a:prstGeom prst="rect">
            <a:avLst/>
          </a:prstGeom>
        </p:spPr>
        <p:txBody>
          <a:bodyPr wrap="square">
            <a:spAutoFit/>
          </a:bodyPr>
          <a:lstStyle/>
          <a:p>
            <a:pPr algn="ctr"/>
            <a:r>
              <a:rPr lang="en-GB" sz="4000" b="1" dirty="0">
                <a:solidFill>
                  <a:schemeClr val="bg1"/>
                </a:solidFill>
                <a:latin typeface="Sakkal Majalla" panose="02000000000000000000" pitchFamily="2" charset="-78"/>
                <a:cs typeface="Sakkal Majalla" panose="02000000000000000000" pitchFamily="2" charset="-78"/>
              </a:rPr>
              <a:t>12:30AM – 1:30PM               </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LUNCH BREAK</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1:30AM – 3:00PM               </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BUILD PART 1- PEGA CASE MANAGEMENT, SLA,UI</a:t>
            </a:r>
            <a:br>
              <a:rPr lang="en-GB" sz="4000" b="1" dirty="0">
                <a:solidFill>
                  <a:schemeClr val="bg1"/>
                </a:solidFill>
                <a:latin typeface="Sakkal Majalla" panose="02000000000000000000" pitchFamily="2" charset="-78"/>
                <a:cs typeface="Sakkal Majalla" panose="02000000000000000000" pitchFamily="2" charset="-78"/>
              </a:rPr>
            </a:br>
            <a:r>
              <a:rPr lang="en-GB" sz="4000" b="1" dirty="0">
                <a:solidFill>
                  <a:schemeClr val="bg1"/>
                </a:solidFill>
                <a:latin typeface="Sakkal Majalla" panose="02000000000000000000" pitchFamily="2" charset="-78"/>
                <a:cs typeface="Sakkal Majalla" panose="02000000000000000000" pitchFamily="2" charset="-78"/>
              </a:rPr>
              <a:t/>
            </a:r>
            <a:br>
              <a:rPr lang="en-GB" sz="4000" b="1" dirty="0">
                <a:solidFill>
                  <a:schemeClr val="bg1"/>
                </a:solidFill>
                <a:latin typeface="Sakkal Majalla" panose="02000000000000000000" pitchFamily="2" charset="-78"/>
                <a:cs typeface="Sakkal Majalla" panose="02000000000000000000" pitchFamily="2" charset="-78"/>
              </a:rPr>
            </a:br>
            <a:endParaRPr lang="en-US" sz="4000" b="1" dirty="0">
              <a:solidFill>
                <a:schemeClr val="bg1"/>
              </a:solidFill>
              <a:latin typeface="Sakkal Majalla" panose="02000000000000000000" pitchFamily="2" charset="-78"/>
              <a:cs typeface="Sakkal Majalla" panose="02000000000000000000" pitchFamily="2" charset="-78"/>
            </a:endParaRPr>
          </a:p>
        </p:txBody>
      </p:sp>
      <p:sp>
        <p:nvSpPr>
          <p:cNvPr id="8" name="Rectangle 7"/>
          <p:cNvSpPr/>
          <p:nvPr/>
        </p:nvSpPr>
        <p:spPr>
          <a:xfrm>
            <a:off x="2" y="0"/>
            <a:ext cx="9138127" cy="6857999"/>
          </a:xfrm>
          <a:prstGeom prst="rect">
            <a:avLst/>
          </a:prstGeom>
          <a:blipFill dpi="0" rotWithShape="1">
            <a:blip r:embed="rId5">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6200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6" name="Rectangle 5"/>
          <p:cNvSpPr/>
          <p:nvPr/>
        </p:nvSpPr>
        <p:spPr>
          <a:xfrm>
            <a:off x="2374710" y="0"/>
            <a:ext cx="6591869" cy="6660106"/>
          </a:xfrm>
          <a:prstGeom prst="rect">
            <a:avLst/>
          </a:prstGeom>
          <a:blipFill dpi="0" rotWithShape="1">
            <a:blip r:embed="rId2">
              <a:alphaModFix amt="53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1" name="TextBox 10"/>
          <p:cNvSpPr txBox="1"/>
          <p:nvPr/>
        </p:nvSpPr>
        <p:spPr>
          <a:xfrm>
            <a:off x="5233917" y="1929669"/>
            <a:ext cx="2060811" cy="2800767"/>
          </a:xfrm>
          <a:prstGeom prst="rect">
            <a:avLst/>
          </a:prstGeom>
          <a:noFill/>
        </p:spPr>
        <p:txBody>
          <a:bodyPr wrap="square" rtlCol="0">
            <a:spAutoFit/>
          </a:bodyPr>
          <a:lstStyle/>
          <a:p>
            <a:pPr algn="ctr"/>
            <a:r>
              <a:rPr lang="en-US" sz="8800" b="1" dirty="0">
                <a:solidFill>
                  <a:schemeClr val="bg1"/>
                </a:solidFill>
                <a:latin typeface="Sakkal Majalla" panose="02000000000000000000" pitchFamily="2" charset="-78"/>
                <a:cs typeface="Sakkal Majalla" panose="02000000000000000000" pitchFamily="2" charset="-78"/>
              </a:rPr>
              <a:t>Day 1</a:t>
            </a:r>
          </a:p>
        </p:txBody>
      </p:sp>
      <p:sp>
        <p:nvSpPr>
          <p:cNvPr id="7" name="Rectangle 6"/>
          <p:cNvSpPr/>
          <p:nvPr/>
        </p:nvSpPr>
        <p:spPr>
          <a:xfrm>
            <a:off x="54592" y="1206394"/>
            <a:ext cx="4790364" cy="2123658"/>
          </a:xfrm>
          <a:prstGeom prst="rect">
            <a:avLst/>
          </a:prstGeom>
        </p:spPr>
        <p:txBody>
          <a:bodyPr wrap="square">
            <a:spAutoFit/>
          </a:bodyPr>
          <a:lstStyle/>
          <a:p>
            <a:r>
              <a:rPr lang="en-GB" sz="6600" dirty="0">
                <a:solidFill>
                  <a:schemeClr val="bg1"/>
                </a:solidFill>
                <a:latin typeface="Sakkal Majalla" panose="02000000000000000000" pitchFamily="2" charset="-78"/>
                <a:cs typeface="Sakkal Majalla" panose="02000000000000000000" pitchFamily="2" charset="-78"/>
              </a:rPr>
              <a:t>Pega Inception to app build in a day </a:t>
            </a:r>
          </a:p>
        </p:txBody>
      </p:sp>
    </p:spTree>
    <p:extLst>
      <p:ext uri="{BB962C8B-B14F-4D97-AF65-F5344CB8AC3E}">
        <p14:creationId xmlns:p14="http://schemas.microsoft.com/office/powerpoint/2010/main" val="3416791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Rectangle 6"/>
          <p:cNvSpPr/>
          <p:nvPr/>
        </p:nvSpPr>
        <p:spPr>
          <a:xfrm>
            <a:off x="0" y="1645019"/>
            <a:ext cx="9144000" cy="2246769"/>
          </a:xfrm>
          <a:prstGeom prst="rect">
            <a:avLst/>
          </a:prstGeom>
          <a:solidFill>
            <a:schemeClr val="bg2">
              <a:alpha val="32000"/>
            </a:schemeClr>
          </a:solidFill>
        </p:spPr>
        <p:txBody>
          <a:bodyPr wrap="square">
            <a:spAutoFit/>
          </a:bodyPr>
          <a:lstStyle/>
          <a:p>
            <a:pPr marL="457200" indent="-457200">
              <a:buFont typeface="Wingdings" panose="05000000000000000000" pitchFamily="2" charset="2"/>
              <a:buChar char="ü"/>
            </a:pPr>
            <a:r>
              <a:rPr lang="en-GB" sz="2800" b="1" dirty="0">
                <a:solidFill>
                  <a:schemeClr val="bg1"/>
                </a:solidFill>
                <a:latin typeface="Sakkal Majalla" panose="02000000000000000000" pitchFamily="2" charset="-78"/>
                <a:cs typeface="Sakkal Majalla" panose="02000000000000000000" pitchFamily="2" charset="-78"/>
              </a:rPr>
              <a:t>Building responsive User Interface</a:t>
            </a:r>
          </a:p>
          <a:p>
            <a:pPr marL="457200" indent="-457200">
              <a:buFont typeface="Wingdings" panose="05000000000000000000" pitchFamily="2" charset="2"/>
              <a:buChar char="ü"/>
            </a:pPr>
            <a:r>
              <a:rPr lang="en-GB" sz="2800" b="1" dirty="0">
                <a:solidFill>
                  <a:schemeClr val="bg1"/>
                </a:solidFill>
                <a:latin typeface="Sakkal Majalla" panose="02000000000000000000" pitchFamily="2" charset="-78"/>
                <a:cs typeface="Sakkal Majalla" panose="02000000000000000000" pitchFamily="2" charset="-78"/>
              </a:rPr>
              <a:t>Routing tasks </a:t>
            </a:r>
          </a:p>
          <a:p>
            <a:pPr marL="457200" indent="-457200">
              <a:buFont typeface="Wingdings" panose="05000000000000000000" pitchFamily="2" charset="2"/>
              <a:buChar char="ü"/>
            </a:pPr>
            <a:r>
              <a:rPr lang="en-GB" sz="2800" b="1" dirty="0">
                <a:solidFill>
                  <a:schemeClr val="bg1"/>
                </a:solidFill>
                <a:latin typeface="Sakkal Majalla" panose="02000000000000000000" pitchFamily="2" charset="-78"/>
                <a:cs typeface="Sakkal Majalla" panose="02000000000000000000" pitchFamily="2" charset="-78"/>
              </a:rPr>
              <a:t>Using SLA (timers) </a:t>
            </a:r>
          </a:p>
          <a:p>
            <a:pPr marL="457200" indent="-457200">
              <a:buFont typeface="Wingdings" panose="05000000000000000000" pitchFamily="2" charset="2"/>
              <a:buChar char="ü"/>
            </a:pPr>
            <a:r>
              <a:rPr lang="en-GB" sz="2800" b="1" dirty="0">
                <a:solidFill>
                  <a:schemeClr val="bg1"/>
                </a:solidFill>
                <a:latin typeface="Sakkal Majalla" panose="02000000000000000000" pitchFamily="2" charset="-78"/>
                <a:cs typeface="Sakkal Majalla" panose="02000000000000000000" pitchFamily="2" charset="-78"/>
              </a:rPr>
              <a:t>Configure email notifications </a:t>
            </a:r>
          </a:p>
          <a:p>
            <a:pPr marL="457200" indent="-457200">
              <a:buFont typeface="Wingdings" panose="05000000000000000000" pitchFamily="2" charset="2"/>
              <a:buChar char="ü"/>
            </a:pPr>
            <a:r>
              <a:rPr lang="en-GB" sz="2800" b="1" dirty="0">
                <a:solidFill>
                  <a:schemeClr val="bg1"/>
                </a:solidFill>
                <a:latin typeface="Sakkal Majalla" panose="02000000000000000000" pitchFamily="2" charset="-78"/>
                <a:cs typeface="Sakkal Majalla" panose="02000000000000000000" pitchFamily="2" charset="-78"/>
              </a:rPr>
              <a:t>Test your work on your laptop</a:t>
            </a:r>
          </a:p>
        </p:txBody>
      </p:sp>
      <p:sp>
        <p:nvSpPr>
          <p:cNvPr id="8" name="Title 1">
            <a:extLst>
              <a:ext uri="{FF2B5EF4-FFF2-40B4-BE49-F238E27FC236}">
                <a16:creationId xmlns:a16="http://schemas.microsoft.com/office/drawing/2014/main" xmlns="" id="{76E2F59D-EB5C-414A-A0FE-9A0EACE6AEC3}"/>
              </a:ext>
            </a:extLst>
          </p:cNvPr>
          <p:cNvSpPr>
            <a:spLocks noGrp="1"/>
          </p:cNvSpPr>
          <p:nvPr>
            <p:ph type="title"/>
          </p:nvPr>
        </p:nvSpPr>
        <p:spPr>
          <a:xfrm>
            <a:off x="236704" y="250350"/>
            <a:ext cx="6462600" cy="703275"/>
          </a:xfrm>
        </p:spPr>
        <p:txBody>
          <a:bodyPr>
            <a:noAutofit/>
          </a:bodyPr>
          <a:lstStyle/>
          <a:p>
            <a:r>
              <a:rPr lang="en-GB" sz="6000" b="1" u="sng" dirty="0">
                <a:solidFill>
                  <a:schemeClr val="bg1"/>
                </a:solidFill>
                <a:latin typeface="Sakkal Majalla" panose="02000000000000000000" pitchFamily="2" charset="-78"/>
                <a:cs typeface="Sakkal Majalla" panose="02000000000000000000" pitchFamily="2" charset="-78"/>
              </a:rPr>
              <a:t>Summary Of Tasks</a:t>
            </a:r>
          </a:p>
        </p:txBody>
      </p:sp>
    </p:spTree>
    <p:extLst>
      <p:ext uri="{BB962C8B-B14F-4D97-AF65-F5344CB8AC3E}">
        <p14:creationId xmlns:p14="http://schemas.microsoft.com/office/powerpoint/2010/main" val="2205792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7" name="Rectangle 6"/>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8" name="Title 1">
            <a:extLst>
              <a:ext uri="{FF2B5EF4-FFF2-40B4-BE49-F238E27FC236}">
                <a16:creationId xmlns:a16="http://schemas.microsoft.com/office/drawing/2014/main" xmlns="" id="{6253B26E-F958-40C6-B912-37ABF24333C7}"/>
              </a:ext>
            </a:extLst>
          </p:cNvPr>
          <p:cNvSpPr>
            <a:spLocks noGrp="1"/>
          </p:cNvSpPr>
          <p:nvPr>
            <p:ph type="title"/>
          </p:nvPr>
        </p:nvSpPr>
        <p:spPr>
          <a:xfrm>
            <a:off x="102130" y="192764"/>
            <a:ext cx="6462600" cy="750586"/>
          </a:xfrm>
        </p:spPr>
        <p:txBody>
          <a:bodyPr>
            <a:noAutofit/>
          </a:bodyPr>
          <a:lstStyle/>
          <a:p>
            <a:r>
              <a:rPr lang="en-US" sz="5400" u="sng" dirty="0">
                <a:solidFill>
                  <a:schemeClr val="bg1"/>
                </a:solidFill>
                <a:latin typeface="Sakkal Majalla" panose="02000000000000000000" pitchFamily="2" charset="-78"/>
                <a:cs typeface="Sakkal Majalla" panose="02000000000000000000" pitchFamily="2" charset="-78"/>
              </a:rPr>
              <a:t>Service Level Agreement </a:t>
            </a:r>
            <a:endParaRPr lang="en-GB" sz="5400" u="sng" dirty="0">
              <a:solidFill>
                <a:schemeClr val="bg1"/>
              </a:solidFill>
              <a:latin typeface="Sakkal Majalla" panose="02000000000000000000" pitchFamily="2" charset="-78"/>
              <a:cs typeface="Sakkal Majalla" panose="02000000000000000000" pitchFamily="2" charset="-78"/>
            </a:endParaRPr>
          </a:p>
        </p:txBody>
      </p:sp>
      <p:sp>
        <p:nvSpPr>
          <p:cNvPr id="9" name="Text Placeholder 2">
            <a:extLst>
              <a:ext uri="{FF2B5EF4-FFF2-40B4-BE49-F238E27FC236}">
                <a16:creationId xmlns:a16="http://schemas.microsoft.com/office/drawing/2014/main" xmlns="" id="{3BEA492B-AB4F-4454-B110-7B6F853DA497}"/>
              </a:ext>
            </a:extLst>
          </p:cNvPr>
          <p:cNvSpPr txBox="1">
            <a:spLocks/>
          </p:cNvSpPr>
          <p:nvPr/>
        </p:nvSpPr>
        <p:spPr>
          <a:xfrm>
            <a:off x="361437" y="1136114"/>
            <a:ext cx="8495960" cy="1306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 indent="0">
              <a:buFont typeface="Arial" panose="020B0604020202020204" pitchFamily="34" charset="0"/>
              <a:buNone/>
            </a:pPr>
            <a:r>
              <a:rPr lang="en-US" dirty="0">
                <a:solidFill>
                  <a:schemeClr val="bg1"/>
                </a:solidFill>
                <a:latin typeface="Sakkal Majalla" panose="02000000000000000000" pitchFamily="2" charset="-78"/>
                <a:cs typeface="Sakkal Majalla" panose="02000000000000000000" pitchFamily="2" charset="-78"/>
              </a:rPr>
              <a:t>A service level agreement (SLA) establishes a deadline for work completion. When you establish a goal or deadline, Pega creates a service level agreement for you.</a:t>
            </a:r>
          </a:p>
        </p:txBody>
      </p:sp>
      <p:graphicFrame>
        <p:nvGraphicFramePr>
          <p:cNvPr id="10" name="Diagram 9">
            <a:extLst>
              <a:ext uri="{FF2B5EF4-FFF2-40B4-BE49-F238E27FC236}">
                <a16:creationId xmlns:a16="http://schemas.microsoft.com/office/drawing/2014/main" xmlns="" id="{AA1A59EA-EC51-4193-AAA7-BBE5F4BAF07E}"/>
              </a:ext>
            </a:extLst>
          </p:cNvPr>
          <p:cNvGraphicFramePr/>
          <p:nvPr>
            <p:extLst>
              <p:ext uri="{D42A27DB-BD31-4B8C-83A1-F6EECF244321}">
                <p14:modId xmlns:p14="http://schemas.microsoft.com/office/powerpoint/2010/main" val="3388874564"/>
              </p:ext>
            </p:extLst>
          </p:nvPr>
        </p:nvGraphicFramePr>
        <p:xfrm>
          <a:off x="2963927" y="4312694"/>
          <a:ext cx="5893470" cy="18151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ectangle 10"/>
          <p:cNvSpPr/>
          <p:nvPr/>
        </p:nvSpPr>
        <p:spPr>
          <a:xfrm>
            <a:off x="361437" y="2480913"/>
            <a:ext cx="8495960" cy="2246769"/>
          </a:xfrm>
          <a:prstGeom prst="rect">
            <a:avLst/>
          </a:prstGeom>
        </p:spPr>
        <p:txBody>
          <a:bodyPr wrap="square">
            <a:spAutoFit/>
          </a:bodyPr>
          <a:lstStyle/>
          <a:p>
            <a:r>
              <a:rPr lang="en-US" sz="2000" b="1" dirty="0">
                <a:solidFill>
                  <a:schemeClr val="bg1"/>
                </a:solidFill>
                <a:latin typeface="Sakkal Majalla" panose="02000000000000000000" pitchFamily="2" charset="-78"/>
                <a:cs typeface="Sakkal Majalla" panose="02000000000000000000" pitchFamily="2" charset="-78"/>
              </a:rPr>
              <a:t>Goal: </a:t>
            </a:r>
            <a:r>
              <a:rPr lang="en-US" sz="2000" dirty="0">
                <a:solidFill>
                  <a:schemeClr val="bg1"/>
                </a:solidFill>
                <a:latin typeface="Sakkal Majalla" panose="02000000000000000000" pitchFamily="2" charset="-78"/>
                <a:cs typeface="Sakkal Majalla" panose="02000000000000000000" pitchFamily="2" charset="-78"/>
              </a:rPr>
              <a:t>The goal defines how long the assignment should take. It is typically measured from when the step, assignment or case begins.</a:t>
            </a:r>
          </a:p>
          <a:p>
            <a:r>
              <a:rPr lang="en-US" sz="2000" b="1" dirty="0">
                <a:solidFill>
                  <a:schemeClr val="bg1"/>
                </a:solidFill>
                <a:latin typeface="Sakkal Majalla" panose="02000000000000000000" pitchFamily="2" charset="-78"/>
                <a:cs typeface="Sakkal Majalla" panose="02000000000000000000" pitchFamily="2" charset="-78"/>
              </a:rPr>
              <a:t>Deadline: </a:t>
            </a:r>
            <a:r>
              <a:rPr lang="en-US" sz="2000" dirty="0">
                <a:solidFill>
                  <a:schemeClr val="bg1"/>
                </a:solidFill>
                <a:latin typeface="Sakkal Majalla" panose="02000000000000000000" pitchFamily="2" charset="-78"/>
                <a:cs typeface="Sakkal Majalla" panose="02000000000000000000" pitchFamily="2" charset="-78"/>
              </a:rPr>
              <a:t>The deadline defines the amount of time the step or case may take before it is late. The deadline is measured from when the step, assignment or case begins.</a:t>
            </a:r>
          </a:p>
          <a:p>
            <a:r>
              <a:rPr lang="en-US" sz="2000" b="1" dirty="0">
                <a:solidFill>
                  <a:schemeClr val="bg1"/>
                </a:solidFill>
                <a:latin typeface="Sakkal Majalla" panose="02000000000000000000" pitchFamily="2" charset="-78"/>
                <a:cs typeface="Sakkal Majalla" panose="02000000000000000000" pitchFamily="2" charset="-78"/>
              </a:rPr>
              <a:t>Passed Deadline: </a:t>
            </a:r>
            <a:r>
              <a:rPr lang="en-US" sz="2000" dirty="0">
                <a:solidFill>
                  <a:schemeClr val="bg1"/>
                </a:solidFill>
                <a:latin typeface="Sakkal Majalla" panose="02000000000000000000" pitchFamily="2" charset="-78"/>
                <a:cs typeface="Sakkal Majalla" panose="02000000000000000000" pitchFamily="2" charset="-78"/>
              </a:rPr>
              <a:t>The passed deadline milestone defines when to take further action because the step, assignment or case is past the deadline. It measures the time that has passed since the deadline for a still open assignment. </a:t>
            </a:r>
          </a:p>
        </p:txBody>
      </p:sp>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94821" y="5083737"/>
            <a:ext cx="697822" cy="697822"/>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17336" y="4451676"/>
            <a:ext cx="767687" cy="767687"/>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38435" y="4835519"/>
            <a:ext cx="849572" cy="849572"/>
          </a:xfrm>
          <a:prstGeom prst="rect">
            <a:avLst/>
          </a:prstGeom>
        </p:spPr>
      </p:pic>
    </p:spTree>
    <p:extLst>
      <p:ext uri="{BB962C8B-B14F-4D97-AF65-F5344CB8AC3E}">
        <p14:creationId xmlns:p14="http://schemas.microsoft.com/office/powerpoint/2010/main" val="34263226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69808" r="16816"/>
          <a:stretch/>
        </p:blipFill>
        <p:spPr>
          <a:xfrm flipH="1">
            <a:off x="-133586" y="3098353"/>
            <a:ext cx="717096" cy="2647950"/>
          </a:xfrm>
          <a:prstGeom prst="rect">
            <a:avLst/>
          </a:prstGeom>
        </p:spPr>
      </p:pic>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Rectangle 6"/>
          <p:cNvSpPr/>
          <p:nvPr/>
        </p:nvSpPr>
        <p:spPr>
          <a:xfrm>
            <a:off x="2" y="0"/>
            <a:ext cx="9138127" cy="6857999"/>
          </a:xfrm>
          <a:prstGeom prst="rect">
            <a:avLst/>
          </a:prstGeom>
          <a:blipFill dpi="0" rotWithShape="1">
            <a:blip r:embed="rId6">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30833" y="1213430"/>
            <a:ext cx="5386174" cy="4154984"/>
          </a:xfrm>
          <a:prstGeom prst="rect">
            <a:avLst/>
          </a:prstGeom>
        </p:spPr>
        <p:txBody>
          <a:bodyPr wrap="square">
            <a:spAutoFit/>
          </a:bodyPr>
          <a:lstStyle/>
          <a:p>
            <a:pPr marL="38100" indent="0">
              <a:buNone/>
            </a:pPr>
            <a:r>
              <a:rPr lang="en-US" sz="2400" b="1" dirty="0">
                <a:solidFill>
                  <a:schemeClr val="bg1"/>
                </a:solidFill>
                <a:latin typeface="Sakkal Majalla" panose="02000000000000000000" pitchFamily="2" charset="-78"/>
                <a:cs typeface="Sakkal Majalla" panose="02000000000000000000" pitchFamily="2" charset="-78"/>
              </a:rPr>
              <a:t>Current user </a:t>
            </a:r>
            <a:r>
              <a:rPr lang="en-US" sz="2400" dirty="0">
                <a:solidFill>
                  <a:schemeClr val="bg1"/>
                </a:solidFill>
                <a:latin typeface="Sakkal Majalla" panose="02000000000000000000" pitchFamily="2" charset="-78"/>
                <a:cs typeface="Sakkal Majalla" panose="02000000000000000000" pitchFamily="2" charset="-78"/>
              </a:rPr>
              <a:t>: you can route the assignment to current user if the current user should perform the task</a:t>
            </a:r>
          </a:p>
          <a:p>
            <a:pPr marL="38100" indent="0">
              <a:buNone/>
            </a:pPr>
            <a:endParaRPr lang="en-US" sz="2400" b="1" dirty="0">
              <a:solidFill>
                <a:schemeClr val="bg1"/>
              </a:solidFill>
              <a:latin typeface="Sakkal Majalla" panose="02000000000000000000" pitchFamily="2" charset="-78"/>
              <a:cs typeface="Sakkal Majalla" panose="02000000000000000000" pitchFamily="2" charset="-78"/>
            </a:endParaRPr>
          </a:p>
          <a:p>
            <a:pPr marL="38100" indent="0">
              <a:buNone/>
            </a:pPr>
            <a:r>
              <a:rPr lang="en-US" sz="2400" b="1" dirty="0">
                <a:solidFill>
                  <a:schemeClr val="bg1"/>
                </a:solidFill>
                <a:latin typeface="Sakkal Majalla" panose="02000000000000000000" pitchFamily="2" charset="-78"/>
                <a:cs typeface="Sakkal Majalla" panose="02000000000000000000" pitchFamily="2" charset="-78"/>
              </a:rPr>
              <a:t>Specific user </a:t>
            </a:r>
            <a:r>
              <a:rPr lang="en-US" sz="2400" dirty="0">
                <a:solidFill>
                  <a:schemeClr val="bg1"/>
                </a:solidFill>
                <a:latin typeface="Sakkal Majalla" panose="02000000000000000000" pitchFamily="2" charset="-78"/>
                <a:cs typeface="Sakkal Majalla" panose="02000000000000000000" pitchFamily="2" charset="-78"/>
              </a:rPr>
              <a:t>: you can route the assignment to the </a:t>
            </a:r>
            <a:r>
              <a:rPr lang="en-US" sz="2400" dirty="0" err="1">
                <a:solidFill>
                  <a:schemeClr val="bg1"/>
                </a:solidFill>
                <a:latin typeface="Sakkal Majalla" panose="02000000000000000000" pitchFamily="2" charset="-78"/>
                <a:cs typeface="Sakkal Majalla" panose="02000000000000000000" pitchFamily="2" charset="-78"/>
              </a:rPr>
              <a:t>worklist</a:t>
            </a:r>
            <a:r>
              <a:rPr lang="en-US" sz="2400" dirty="0">
                <a:solidFill>
                  <a:schemeClr val="bg1"/>
                </a:solidFill>
                <a:latin typeface="Sakkal Majalla" panose="02000000000000000000" pitchFamily="2" charset="-78"/>
                <a:cs typeface="Sakkal Majalla" panose="02000000000000000000" pitchFamily="2" charset="-78"/>
              </a:rPr>
              <a:t> of a specific user, for example bank officer or manager for approval</a:t>
            </a:r>
          </a:p>
          <a:p>
            <a:pPr marL="38100" indent="0">
              <a:buNone/>
            </a:pPr>
            <a:endParaRPr lang="en-US" sz="2400" dirty="0">
              <a:solidFill>
                <a:schemeClr val="bg1"/>
              </a:solidFill>
              <a:latin typeface="Sakkal Majalla" panose="02000000000000000000" pitchFamily="2" charset="-78"/>
              <a:cs typeface="Sakkal Majalla" panose="02000000000000000000" pitchFamily="2" charset="-78"/>
            </a:endParaRPr>
          </a:p>
          <a:p>
            <a:pPr marL="38100" indent="0">
              <a:buNone/>
            </a:pPr>
            <a:r>
              <a:rPr lang="en-US" sz="2400" b="1" dirty="0">
                <a:solidFill>
                  <a:schemeClr val="bg1"/>
                </a:solidFill>
                <a:latin typeface="Sakkal Majalla" panose="02000000000000000000" pitchFamily="2" charset="-78"/>
                <a:cs typeface="Sakkal Majalla" panose="02000000000000000000" pitchFamily="2" charset="-78"/>
              </a:rPr>
              <a:t>Work queue</a:t>
            </a:r>
            <a:r>
              <a:rPr lang="en-US" sz="2400" dirty="0">
                <a:solidFill>
                  <a:schemeClr val="bg1"/>
                </a:solidFill>
                <a:latin typeface="Sakkal Majalla" panose="02000000000000000000" pitchFamily="2" charset="-78"/>
                <a:cs typeface="Sakkal Majalla" panose="02000000000000000000" pitchFamily="2" charset="-78"/>
              </a:rPr>
              <a:t>: you can route to a specific group when anyone in the group can complete the assignment. For example payroll department that creates and sends payment to employee </a:t>
            </a:r>
            <a:endParaRPr lang="en-GB" sz="2400" dirty="0">
              <a:solidFill>
                <a:schemeClr val="bg1"/>
              </a:solidFill>
              <a:latin typeface="Sakkal Majalla" panose="02000000000000000000" pitchFamily="2" charset="-78"/>
              <a:cs typeface="Sakkal Majalla" panose="02000000000000000000" pitchFamily="2" charset="-78"/>
            </a:endParaRPr>
          </a:p>
        </p:txBody>
      </p:sp>
      <p:sp>
        <p:nvSpPr>
          <p:cNvPr id="9" name="Title 1">
            <a:extLst>
              <a:ext uri="{FF2B5EF4-FFF2-40B4-BE49-F238E27FC236}">
                <a16:creationId xmlns:a16="http://schemas.microsoft.com/office/drawing/2014/main" xmlns="" id="{56777CD2-B482-4173-8B3D-759F62A210C3}"/>
              </a:ext>
            </a:extLst>
          </p:cNvPr>
          <p:cNvSpPr>
            <a:spLocks noGrp="1"/>
          </p:cNvSpPr>
          <p:nvPr>
            <p:ph type="title"/>
          </p:nvPr>
        </p:nvSpPr>
        <p:spPr>
          <a:xfrm>
            <a:off x="230833" y="-6003"/>
            <a:ext cx="4696009" cy="769392"/>
          </a:xfrm>
        </p:spPr>
        <p:txBody>
          <a:bodyPr/>
          <a:lstStyle/>
          <a:p>
            <a:r>
              <a:rPr lang="en-US" u="sng" dirty="0">
                <a:solidFill>
                  <a:schemeClr val="bg1"/>
                </a:solidFill>
                <a:latin typeface="Sakkal Majalla" panose="02000000000000000000" pitchFamily="2" charset="-78"/>
                <a:cs typeface="Sakkal Majalla" panose="02000000000000000000" pitchFamily="2" charset="-78"/>
              </a:rPr>
              <a:t>Work Routing Options</a:t>
            </a:r>
            <a:endParaRPr lang="en-GB" u="sng" dirty="0">
              <a:solidFill>
                <a:schemeClr val="bg1"/>
              </a:solidFill>
              <a:latin typeface="Sakkal Majalla" panose="02000000000000000000" pitchFamily="2" charset="-78"/>
              <a:cs typeface="Sakkal Majalla" panose="02000000000000000000" pitchFamily="2" charset="-78"/>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54464"/>
          <a:stretch/>
        </p:blipFill>
        <p:spPr>
          <a:xfrm>
            <a:off x="6127844" y="928048"/>
            <a:ext cx="1547243" cy="1695876"/>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r="61061"/>
          <a:stretch/>
        </p:blipFill>
        <p:spPr>
          <a:xfrm>
            <a:off x="7166196" y="2819365"/>
            <a:ext cx="1316579" cy="1687547"/>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39967" r="44341"/>
          <a:stretch/>
        </p:blipFill>
        <p:spPr>
          <a:xfrm>
            <a:off x="5416725" y="3361638"/>
            <a:ext cx="760822" cy="2419921"/>
          </a:xfrm>
          <a:prstGeom prst="rect">
            <a:avLst/>
          </a:prstGeom>
        </p:spPr>
      </p:pic>
      <p:sp>
        <p:nvSpPr>
          <p:cNvPr id="14" name="TextBox 13"/>
          <p:cNvSpPr txBox="1"/>
          <p:nvPr/>
        </p:nvSpPr>
        <p:spPr>
          <a:xfrm>
            <a:off x="7620338" y="1648929"/>
            <a:ext cx="1678675" cy="369332"/>
          </a:xfrm>
          <a:prstGeom prst="rect">
            <a:avLst/>
          </a:prstGeom>
          <a:noFill/>
        </p:spPr>
        <p:txBody>
          <a:bodyPr wrap="square" rtlCol="0">
            <a:spAutoFit/>
          </a:bodyPr>
          <a:lstStyle/>
          <a:p>
            <a:r>
              <a:rPr lang="en-US" b="1" dirty="0">
                <a:solidFill>
                  <a:schemeClr val="bg1"/>
                </a:solidFill>
              </a:rPr>
              <a:t>Customer(s)</a:t>
            </a:r>
          </a:p>
        </p:txBody>
      </p:sp>
      <p:sp>
        <p:nvSpPr>
          <p:cNvPr id="15" name="TextBox 14"/>
          <p:cNvSpPr txBox="1"/>
          <p:nvPr/>
        </p:nvSpPr>
        <p:spPr>
          <a:xfrm>
            <a:off x="7837641" y="4354441"/>
            <a:ext cx="1678675" cy="369332"/>
          </a:xfrm>
          <a:prstGeom prst="rect">
            <a:avLst/>
          </a:prstGeom>
          <a:noFill/>
        </p:spPr>
        <p:txBody>
          <a:bodyPr wrap="square" rtlCol="0">
            <a:spAutoFit/>
          </a:bodyPr>
          <a:lstStyle/>
          <a:p>
            <a:r>
              <a:rPr lang="en-US" b="1" dirty="0">
                <a:solidFill>
                  <a:schemeClr val="bg1"/>
                </a:solidFill>
              </a:rPr>
              <a:t>Customer(s)</a:t>
            </a:r>
          </a:p>
        </p:txBody>
      </p:sp>
      <p:sp>
        <p:nvSpPr>
          <p:cNvPr id="16" name="TextBox 15"/>
          <p:cNvSpPr txBox="1"/>
          <p:nvPr/>
        </p:nvSpPr>
        <p:spPr>
          <a:xfrm>
            <a:off x="5979162" y="5308016"/>
            <a:ext cx="1678675" cy="369332"/>
          </a:xfrm>
          <a:prstGeom prst="rect">
            <a:avLst/>
          </a:prstGeom>
          <a:noFill/>
        </p:spPr>
        <p:txBody>
          <a:bodyPr wrap="square" rtlCol="0">
            <a:spAutoFit/>
          </a:bodyPr>
          <a:lstStyle/>
          <a:p>
            <a:r>
              <a:rPr lang="en-US" b="1" dirty="0">
                <a:solidFill>
                  <a:schemeClr val="bg1"/>
                </a:solidFill>
              </a:rPr>
              <a:t>Bank Officer</a:t>
            </a:r>
          </a:p>
        </p:txBody>
      </p:sp>
    </p:spTree>
    <p:extLst>
      <p:ext uri="{BB962C8B-B14F-4D97-AF65-F5344CB8AC3E}">
        <p14:creationId xmlns:p14="http://schemas.microsoft.com/office/powerpoint/2010/main" val="25619528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10" name="Rectangle 9"/>
          <p:cNvSpPr/>
          <p:nvPr/>
        </p:nvSpPr>
        <p:spPr>
          <a:xfrm>
            <a:off x="1" y="518616"/>
            <a:ext cx="9144000" cy="3785652"/>
          </a:xfrm>
          <a:prstGeom prst="rect">
            <a:avLst/>
          </a:prstGeom>
        </p:spPr>
        <p:txBody>
          <a:bodyPr wrap="square">
            <a:spAutoFit/>
          </a:bodyPr>
          <a:lstStyle/>
          <a:p>
            <a:pPr algn="ctr"/>
            <a:r>
              <a:rPr lang="en-GB" sz="3600" b="1" dirty="0">
                <a:solidFill>
                  <a:schemeClr val="bg1"/>
                </a:solidFill>
                <a:latin typeface="Sakkal Majalla" panose="02000000000000000000" pitchFamily="2" charset="-78"/>
                <a:cs typeface="Sakkal Majalla" panose="02000000000000000000" pitchFamily="2" charset="-78"/>
              </a:rPr>
              <a:t>3:00 PM – 3:30 PM                 </a:t>
            </a:r>
            <a:br>
              <a:rPr lang="en-GB" sz="3600" b="1" dirty="0">
                <a:solidFill>
                  <a:schemeClr val="bg1"/>
                </a:solidFill>
                <a:latin typeface="Sakkal Majalla" panose="02000000000000000000" pitchFamily="2" charset="-78"/>
                <a:cs typeface="Sakkal Majalla" panose="02000000000000000000" pitchFamily="2" charset="-78"/>
              </a:rPr>
            </a:br>
            <a:r>
              <a:rPr lang="en-GB" sz="3600" b="1" dirty="0">
                <a:solidFill>
                  <a:schemeClr val="bg1"/>
                </a:solidFill>
                <a:latin typeface="Sakkal Majalla" panose="02000000000000000000" pitchFamily="2" charset="-78"/>
                <a:cs typeface="Sakkal Majalla" panose="02000000000000000000" pitchFamily="2" charset="-78"/>
              </a:rPr>
              <a:t>COFFEE BREAK</a:t>
            </a:r>
          </a:p>
          <a:p>
            <a:pPr algn="ctr"/>
            <a:r>
              <a:rPr lang="en-GB" sz="3600" b="1" dirty="0">
                <a:solidFill>
                  <a:schemeClr val="bg1"/>
                </a:solidFill>
                <a:latin typeface="Sakkal Majalla" panose="02000000000000000000" pitchFamily="2" charset="-78"/>
                <a:cs typeface="Sakkal Majalla" panose="02000000000000000000" pitchFamily="2" charset="-78"/>
              </a:rPr>
              <a:t/>
            </a:r>
            <a:br>
              <a:rPr lang="en-GB" sz="3600" b="1" dirty="0">
                <a:solidFill>
                  <a:schemeClr val="bg1"/>
                </a:solidFill>
                <a:latin typeface="Sakkal Majalla" panose="02000000000000000000" pitchFamily="2" charset="-78"/>
                <a:cs typeface="Sakkal Majalla" panose="02000000000000000000" pitchFamily="2" charset="-78"/>
              </a:rPr>
            </a:br>
            <a:r>
              <a:rPr lang="en-GB" sz="2400" b="1" dirty="0">
                <a:solidFill>
                  <a:schemeClr val="bg1"/>
                </a:solidFill>
                <a:latin typeface="Sakkal Majalla" panose="02000000000000000000" pitchFamily="2" charset="-78"/>
                <a:cs typeface="Sakkal Majalla" panose="02000000000000000000" pitchFamily="2" charset="-78"/>
              </a:rPr>
              <a:t/>
            </a:r>
            <a:br>
              <a:rPr lang="en-GB" sz="2400" b="1" dirty="0">
                <a:solidFill>
                  <a:schemeClr val="bg1"/>
                </a:solidFill>
                <a:latin typeface="Sakkal Majalla" panose="02000000000000000000" pitchFamily="2" charset="-78"/>
                <a:cs typeface="Sakkal Majalla" panose="02000000000000000000" pitchFamily="2" charset="-78"/>
              </a:rPr>
            </a:br>
            <a:r>
              <a:rPr lang="en-GB" sz="3600" b="1" dirty="0">
                <a:solidFill>
                  <a:schemeClr val="bg1"/>
                </a:solidFill>
                <a:latin typeface="Sakkal Majalla" panose="02000000000000000000" pitchFamily="2" charset="-78"/>
                <a:cs typeface="Sakkal Majalla" panose="02000000000000000000" pitchFamily="2" charset="-78"/>
              </a:rPr>
              <a:t>3:30PM – 5:30PM                   </a:t>
            </a:r>
            <a:br>
              <a:rPr lang="en-GB" sz="3600" b="1" dirty="0">
                <a:solidFill>
                  <a:schemeClr val="bg1"/>
                </a:solidFill>
                <a:latin typeface="Sakkal Majalla" panose="02000000000000000000" pitchFamily="2" charset="-78"/>
                <a:cs typeface="Sakkal Majalla" panose="02000000000000000000" pitchFamily="2" charset="-78"/>
              </a:rPr>
            </a:br>
            <a:r>
              <a:rPr lang="en-GB" sz="3600" b="1" dirty="0">
                <a:solidFill>
                  <a:schemeClr val="bg1"/>
                </a:solidFill>
                <a:latin typeface="Sakkal Majalla" panose="02000000000000000000" pitchFamily="2" charset="-78"/>
                <a:cs typeface="Sakkal Majalla" panose="02000000000000000000" pitchFamily="2" charset="-78"/>
              </a:rPr>
              <a:t>BUILD PART 2 – ADVANCED REQUIREMENTS &amp; Q&amp;A</a:t>
            </a:r>
            <a:br>
              <a:rPr lang="en-GB" sz="3600" b="1" dirty="0">
                <a:solidFill>
                  <a:schemeClr val="bg1"/>
                </a:solidFill>
                <a:latin typeface="Sakkal Majalla" panose="02000000000000000000" pitchFamily="2" charset="-78"/>
                <a:cs typeface="Sakkal Majalla" panose="02000000000000000000" pitchFamily="2" charset="-78"/>
              </a:rPr>
            </a:br>
            <a:endParaRPr lang="en-US" sz="3600" b="1" dirty="0">
              <a:solidFill>
                <a:schemeClr val="bg1"/>
              </a:solidFill>
              <a:latin typeface="Sakkal Majalla" panose="02000000000000000000" pitchFamily="2" charset="-78"/>
              <a:cs typeface="Sakkal Majalla" panose="02000000000000000000" pitchFamily="2" charset="-78"/>
            </a:endParaRPr>
          </a:p>
        </p:txBody>
      </p:sp>
      <p:sp>
        <p:nvSpPr>
          <p:cNvPr id="11" name="Rectangle 10"/>
          <p:cNvSpPr/>
          <p:nvPr/>
        </p:nvSpPr>
        <p:spPr>
          <a:xfrm>
            <a:off x="2" y="0"/>
            <a:ext cx="9138127" cy="6857999"/>
          </a:xfrm>
          <a:prstGeom prst="rect">
            <a:avLst/>
          </a:prstGeom>
          <a:blipFill dpi="0" rotWithShape="1">
            <a:blip r:embed="rId5">
              <a:alphaModFix amt="27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615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Title 1">
            <a:extLst>
              <a:ext uri="{FF2B5EF4-FFF2-40B4-BE49-F238E27FC236}">
                <a16:creationId xmlns:a16="http://schemas.microsoft.com/office/drawing/2014/main" xmlns="" id="{76E2F59D-EB5C-414A-A0FE-9A0EACE6AEC3}"/>
              </a:ext>
            </a:extLst>
          </p:cNvPr>
          <p:cNvSpPr>
            <a:spLocks noGrp="1"/>
          </p:cNvSpPr>
          <p:nvPr>
            <p:ph type="title"/>
          </p:nvPr>
        </p:nvSpPr>
        <p:spPr>
          <a:xfrm>
            <a:off x="893700" y="274650"/>
            <a:ext cx="6462600" cy="1143000"/>
          </a:xfrm>
        </p:spPr>
        <p:txBody>
          <a:bodyPr/>
          <a:lstStyle/>
          <a:p>
            <a:r>
              <a:rPr lang="en-GB" sz="6000" b="1" u="sng" dirty="0">
                <a:solidFill>
                  <a:schemeClr val="bg1"/>
                </a:solidFill>
                <a:latin typeface="Sakkal Majalla" panose="02000000000000000000" pitchFamily="2" charset="-78"/>
                <a:cs typeface="Sakkal Majalla" panose="02000000000000000000" pitchFamily="2" charset="-78"/>
              </a:rPr>
              <a:t>Summary Of Tasks</a:t>
            </a:r>
          </a:p>
        </p:txBody>
      </p:sp>
      <p:sp>
        <p:nvSpPr>
          <p:cNvPr id="8" name="Text Placeholder 2">
            <a:extLst>
              <a:ext uri="{FF2B5EF4-FFF2-40B4-BE49-F238E27FC236}">
                <a16:creationId xmlns:a16="http://schemas.microsoft.com/office/drawing/2014/main" xmlns="" id="{B7F486BD-50CF-4014-99B3-B9C04E575E9B}"/>
              </a:ext>
            </a:extLst>
          </p:cNvPr>
          <p:cNvSpPr txBox="1">
            <a:spLocks/>
          </p:cNvSpPr>
          <p:nvPr/>
        </p:nvSpPr>
        <p:spPr>
          <a:xfrm>
            <a:off x="354842" y="1891410"/>
            <a:ext cx="8789157" cy="3021784"/>
          </a:xfrm>
          <a:prstGeom prst="rect">
            <a:avLst/>
          </a:prstGeom>
          <a:solidFill>
            <a:schemeClr val="bg2">
              <a:lumMod val="90000"/>
              <a:alpha val="39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dirty="0">
                <a:solidFill>
                  <a:schemeClr val="bg1"/>
                </a:solidFill>
                <a:latin typeface="Sakkal Majalla" panose="02000000000000000000" pitchFamily="2" charset="-78"/>
                <a:cs typeface="Sakkal Majalla" panose="02000000000000000000" pitchFamily="2" charset="-78"/>
              </a:rPr>
              <a:t>Complex calculations </a:t>
            </a:r>
          </a:p>
          <a:p>
            <a:r>
              <a:rPr lang="en-GB" sz="2400" b="1" dirty="0">
                <a:solidFill>
                  <a:schemeClr val="bg1"/>
                </a:solidFill>
                <a:latin typeface="Sakkal Majalla" panose="02000000000000000000" pitchFamily="2" charset="-78"/>
                <a:cs typeface="Sakkal Majalla" panose="02000000000000000000" pitchFamily="2" charset="-78"/>
              </a:rPr>
              <a:t>Declarative processing</a:t>
            </a:r>
          </a:p>
          <a:p>
            <a:r>
              <a:rPr lang="en-GB" sz="2400" b="1" dirty="0">
                <a:solidFill>
                  <a:schemeClr val="bg1"/>
                </a:solidFill>
                <a:latin typeface="Sakkal Majalla" panose="02000000000000000000" pitchFamily="2" charset="-78"/>
                <a:cs typeface="Sakkal Majalla" panose="02000000000000000000" pitchFamily="2" charset="-78"/>
              </a:rPr>
              <a:t>Process Automation</a:t>
            </a:r>
          </a:p>
          <a:p>
            <a:r>
              <a:rPr lang="en-GB" sz="2400" b="1" dirty="0">
                <a:solidFill>
                  <a:schemeClr val="bg1"/>
                </a:solidFill>
                <a:latin typeface="Sakkal Majalla" panose="02000000000000000000" pitchFamily="2" charset="-78"/>
                <a:cs typeface="Sakkal Majalla" panose="02000000000000000000" pitchFamily="2" charset="-78"/>
              </a:rPr>
              <a:t>Duplicate Check</a:t>
            </a:r>
          </a:p>
          <a:p>
            <a:r>
              <a:rPr lang="en-GB" sz="2400" b="1" dirty="0">
                <a:solidFill>
                  <a:schemeClr val="bg1"/>
                </a:solidFill>
                <a:latin typeface="Sakkal Majalla" panose="02000000000000000000" pitchFamily="2" charset="-78"/>
                <a:cs typeface="Sakkal Majalla" panose="02000000000000000000" pitchFamily="2" charset="-78"/>
              </a:rPr>
              <a:t>Reporting</a:t>
            </a:r>
          </a:p>
          <a:p>
            <a:r>
              <a:rPr lang="en-GB" sz="2400" b="1" dirty="0">
                <a:solidFill>
                  <a:schemeClr val="bg1"/>
                </a:solidFill>
                <a:latin typeface="Sakkal Majalla" panose="02000000000000000000" pitchFamily="2" charset="-78"/>
                <a:cs typeface="Sakkal Majalla" panose="02000000000000000000" pitchFamily="2" charset="-78"/>
              </a:rPr>
              <a:t>Test your work on your laptop</a:t>
            </a:r>
          </a:p>
          <a:p>
            <a:endParaRPr lang="en-GB" sz="2400" b="1" dirty="0">
              <a:solidFill>
                <a:schemeClr val="bg1"/>
              </a:solidFill>
              <a:latin typeface="Sakkal Majalla" panose="02000000000000000000" pitchFamily="2" charset="-78"/>
              <a:cs typeface="Sakkal Majalla" panose="02000000000000000000" pitchFamily="2" charset="-78"/>
            </a:endParaRPr>
          </a:p>
          <a:p>
            <a:endParaRPr lang="en-GB" sz="2400" b="1"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737361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10" name="Rectangle 9"/>
          <p:cNvSpPr/>
          <p:nvPr/>
        </p:nvSpPr>
        <p:spPr>
          <a:xfrm>
            <a:off x="1781033" y="0"/>
            <a:ext cx="7362967" cy="6858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a:noFill/>
          </a:ln>
          <a:effectLst>
            <a:glow rad="12700">
              <a:srgbClr val="FFC000">
                <a:alpha val="25000"/>
              </a:srgbClr>
            </a:glow>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u="sng">
              <a:solidFill>
                <a:schemeClr val="bg1"/>
              </a:solidFill>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Title 1">
            <a:extLst>
              <a:ext uri="{FF2B5EF4-FFF2-40B4-BE49-F238E27FC236}">
                <a16:creationId xmlns:a16="http://schemas.microsoft.com/office/drawing/2014/main" xmlns="" id="{60D94022-7359-490A-A1D5-CC13C8E49301}"/>
              </a:ext>
            </a:extLst>
          </p:cNvPr>
          <p:cNvSpPr>
            <a:spLocks noGrp="1"/>
          </p:cNvSpPr>
          <p:nvPr>
            <p:ph type="title"/>
          </p:nvPr>
        </p:nvSpPr>
        <p:spPr>
          <a:xfrm>
            <a:off x="893700" y="274650"/>
            <a:ext cx="6462600" cy="985558"/>
          </a:xfrm>
        </p:spPr>
        <p:txBody>
          <a:bodyPr/>
          <a:lstStyle/>
          <a:p>
            <a:r>
              <a:rPr lang="en-GB" sz="5400" u="sng" dirty="0">
                <a:solidFill>
                  <a:schemeClr val="bg1"/>
                </a:solidFill>
                <a:latin typeface="Sakkal Majalla" panose="02000000000000000000" pitchFamily="2" charset="-78"/>
                <a:cs typeface="Sakkal Majalla" panose="02000000000000000000" pitchFamily="2" charset="-78"/>
              </a:rPr>
              <a:t>Declarative processing </a:t>
            </a:r>
            <a:endParaRPr lang="en-US" sz="5400" u="sng" dirty="0">
              <a:solidFill>
                <a:schemeClr val="bg1"/>
              </a:solidFill>
              <a:latin typeface="Sakkal Majalla" panose="02000000000000000000" pitchFamily="2" charset="-78"/>
              <a:cs typeface="Sakkal Majalla" panose="02000000000000000000" pitchFamily="2" charset="-78"/>
            </a:endParaRPr>
          </a:p>
        </p:txBody>
      </p:sp>
      <p:sp>
        <p:nvSpPr>
          <p:cNvPr id="8" name="Text Placeholder 2">
            <a:extLst>
              <a:ext uri="{FF2B5EF4-FFF2-40B4-BE49-F238E27FC236}">
                <a16:creationId xmlns:a16="http://schemas.microsoft.com/office/drawing/2014/main" xmlns="" id="{A0CC7FD4-3053-46A1-BAF2-048BDA1D156A}"/>
              </a:ext>
            </a:extLst>
          </p:cNvPr>
          <p:cNvSpPr txBox="1">
            <a:spLocks/>
          </p:cNvSpPr>
          <p:nvPr/>
        </p:nvSpPr>
        <p:spPr>
          <a:xfrm>
            <a:off x="0" y="1216512"/>
            <a:ext cx="9144000" cy="117763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en-GB" sz="2800" dirty="0">
                <a:solidFill>
                  <a:schemeClr val="bg1"/>
                </a:solidFill>
                <a:latin typeface="Sakkal Majalla" panose="02000000000000000000" pitchFamily="2" charset="-78"/>
                <a:cs typeface="Sakkal Majalla" panose="02000000000000000000" pitchFamily="2" charset="-78"/>
              </a:rPr>
              <a:t>Here is an example of using declare expression to calculate age of the person who is filling a lawsuit. Make your own formulas and implement. </a:t>
            </a:r>
          </a:p>
        </p:txBody>
      </p:sp>
      <p:pic>
        <p:nvPicPr>
          <p:cNvPr id="9" name="Picture 8"/>
          <p:cNvPicPr>
            <a:picLocks noChangeAspect="1"/>
          </p:cNvPicPr>
          <p:nvPr/>
        </p:nvPicPr>
        <p:blipFill>
          <a:blip r:embed="rId6"/>
          <a:stretch>
            <a:fillRect/>
          </a:stretch>
        </p:blipFill>
        <p:spPr>
          <a:xfrm>
            <a:off x="681037" y="2521528"/>
            <a:ext cx="7781925" cy="2743200"/>
          </a:xfrm>
          <a:prstGeom prst="rect">
            <a:avLst/>
          </a:prstGeom>
        </p:spPr>
      </p:pic>
    </p:spTree>
    <p:extLst>
      <p:ext uri="{BB962C8B-B14F-4D97-AF65-F5344CB8AC3E}">
        <p14:creationId xmlns:p14="http://schemas.microsoft.com/office/powerpoint/2010/main" val="14509518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Title 1">
            <a:extLst>
              <a:ext uri="{FF2B5EF4-FFF2-40B4-BE49-F238E27FC236}">
                <a16:creationId xmlns:a16="http://schemas.microsoft.com/office/drawing/2014/main" xmlns="" id="{60D94022-7359-490A-A1D5-CC13C8E49301}"/>
              </a:ext>
            </a:extLst>
          </p:cNvPr>
          <p:cNvSpPr>
            <a:spLocks noGrp="1"/>
          </p:cNvSpPr>
          <p:nvPr>
            <p:ph type="title"/>
          </p:nvPr>
        </p:nvSpPr>
        <p:spPr>
          <a:xfrm>
            <a:off x="573763" y="134202"/>
            <a:ext cx="7907004" cy="1143000"/>
          </a:xfrm>
        </p:spPr>
        <p:txBody>
          <a:bodyPr>
            <a:noAutofit/>
          </a:bodyPr>
          <a:lstStyle/>
          <a:p>
            <a:r>
              <a:rPr lang="en-GB" sz="4000" u="sng" dirty="0">
                <a:solidFill>
                  <a:schemeClr val="bg1"/>
                </a:solidFill>
                <a:latin typeface="Sakkal Majalla" panose="02000000000000000000" pitchFamily="2" charset="-78"/>
                <a:cs typeface="Sakkal Majalla" panose="02000000000000000000" pitchFamily="2" charset="-78"/>
              </a:rPr>
              <a:t>Using Flow Actions &amp; Data Transforms for background processing </a:t>
            </a:r>
          </a:p>
        </p:txBody>
      </p:sp>
      <p:pic>
        <p:nvPicPr>
          <p:cNvPr id="8" name="Picture 7"/>
          <p:cNvPicPr>
            <a:picLocks noChangeAspect="1"/>
          </p:cNvPicPr>
          <p:nvPr/>
        </p:nvPicPr>
        <p:blipFill>
          <a:blip r:embed="rId5"/>
          <a:stretch>
            <a:fillRect/>
          </a:stretch>
        </p:blipFill>
        <p:spPr>
          <a:xfrm>
            <a:off x="3945409" y="1230150"/>
            <a:ext cx="5055179" cy="2689500"/>
          </a:xfrm>
          <a:prstGeom prst="rect">
            <a:avLst/>
          </a:prstGeom>
        </p:spPr>
      </p:pic>
      <p:pic>
        <p:nvPicPr>
          <p:cNvPr id="9" name="Picture 8"/>
          <p:cNvPicPr>
            <a:picLocks noChangeAspect="1"/>
          </p:cNvPicPr>
          <p:nvPr/>
        </p:nvPicPr>
        <p:blipFill>
          <a:blip r:embed="rId6"/>
          <a:stretch>
            <a:fillRect/>
          </a:stretch>
        </p:blipFill>
        <p:spPr>
          <a:xfrm>
            <a:off x="124691" y="3990163"/>
            <a:ext cx="7240909" cy="1607126"/>
          </a:xfrm>
          <a:prstGeom prst="rect">
            <a:avLst/>
          </a:prstGeom>
        </p:spPr>
      </p:pic>
    </p:spTree>
    <p:extLst>
      <p:ext uri="{BB962C8B-B14F-4D97-AF65-F5344CB8AC3E}">
        <p14:creationId xmlns:p14="http://schemas.microsoft.com/office/powerpoint/2010/main" val="296117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8" name="Rectangle 7"/>
          <p:cNvSpPr/>
          <p:nvPr/>
        </p:nvSpPr>
        <p:spPr>
          <a:xfrm>
            <a:off x="2" y="0"/>
            <a:ext cx="9138127" cy="6857999"/>
          </a:xfrm>
          <a:prstGeom prst="rect">
            <a:avLst/>
          </a:prstGeom>
          <a:blipFill dpi="0" rotWithShape="1">
            <a:blip r:embed="rId2">
              <a:alphaModFix amt="27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Rectangle 6"/>
          <p:cNvSpPr/>
          <p:nvPr/>
        </p:nvSpPr>
        <p:spPr>
          <a:xfrm>
            <a:off x="1647967" y="2009970"/>
            <a:ext cx="5848066" cy="1323439"/>
          </a:xfrm>
          <a:prstGeom prst="rect">
            <a:avLst/>
          </a:prstGeom>
        </p:spPr>
        <p:txBody>
          <a:bodyPr wrap="square">
            <a:spAutoFit/>
          </a:bodyPr>
          <a:lstStyle/>
          <a:p>
            <a:pPr algn="ctr"/>
            <a:r>
              <a:rPr lang="en-GB" sz="4000" dirty="0">
                <a:solidFill>
                  <a:schemeClr val="bg1"/>
                </a:solidFill>
                <a:latin typeface="Sakkal Majalla" panose="02000000000000000000" pitchFamily="2" charset="-78"/>
                <a:cs typeface="Sakkal Majalla" panose="02000000000000000000" pitchFamily="2" charset="-78"/>
              </a:rPr>
              <a:t>5:30PM – 6:00PM                   </a:t>
            </a:r>
            <a:br>
              <a:rPr lang="en-GB" sz="4000" dirty="0">
                <a:solidFill>
                  <a:schemeClr val="bg1"/>
                </a:solidFill>
                <a:latin typeface="Sakkal Majalla" panose="02000000000000000000" pitchFamily="2" charset="-78"/>
                <a:cs typeface="Sakkal Majalla" panose="02000000000000000000" pitchFamily="2" charset="-78"/>
              </a:rPr>
            </a:br>
            <a:r>
              <a:rPr lang="en-GB" sz="4000" dirty="0">
                <a:solidFill>
                  <a:schemeClr val="bg1"/>
                </a:solidFill>
                <a:latin typeface="Sakkal Majalla" panose="02000000000000000000" pitchFamily="2" charset="-78"/>
                <a:cs typeface="Sakkal Majalla" panose="02000000000000000000" pitchFamily="2" charset="-78"/>
              </a:rPr>
              <a:t>FURTHER LEARNING TIPS – Q&amp;A</a:t>
            </a:r>
            <a:endParaRPr lang="en-US" sz="4000"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1845172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760531"/>
            <a:ext cx="9144000" cy="4893647"/>
          </a:xfrm>
          <a:prstGeom prst="rect">
            <a:avLst/>
          </a:prstGeom>
          <a:solidFill>
            <a:schemeClr val="bg1">
              <a:lumMod val="85000"/>
              <a:alpha val="64000"/>
            </a:schemeClr>
          </a:solidFill>
        </p:spPr>
        <p:txBody>
          <a:bodyPr wrap="square">
            <a:spAutoFit/>
          </a:bodyPr>
          <a:lstStyle/>
          <a:p>
            <a:r>
              <a:rPr lang="en-US" sz="2400" dirty="0">
                <a:solidFill>
                  <a:schemeClr val="bg1"/>
                </a:solidFill>
                <a:latin typeface="Sakkal Majalla" panose="02000000000000000000" pitchFamily="2" charset="-78"/>
                <a:cs typeface="Sakkal Majalla" panose="02000000000000000000" pitchFamily="2" charset="-78"/>
              </a:rPr>
              <a:t>How to Build an App in Minutes with No Code </a:t>
            </a:r>
          </a:p>
          <a:p>
            <a:r>
              <a:rPr lang="en-US" sz="2400" dirty="0">
                <a:solidFill>
                  <a:schemeClr val="bg1"/>
                </a:solidFill>
                <a:latin typeface="Sakkal Majalla" panose="02000000000000000000" pitchFamily="2" charset="-78"/>
                <a:cs typeface="Sakkal Majalla" panose="02000000000000000000" pitchFamily="2" charset="-78"/>
                <a:hlinkClick r:id="rId2"/>
              </a:rPr>
              <a:t>https://www.pega.com/insights/resources/how-build-app-minutes-no-code</a:t>
            </a:r>
            <a:r>
              <a:rPr lang="en-US" sz="2400" dirty="0">
                <a:solidFill>
                  <a:schemeClr val="bg1"/>
                </a:solidFill>
                <a:latin typeface="Sakkal Majalla" panose="02000000000000000000" pitchFamily="2" charset="-78"/>
                <a:cs typeface="Sakkal Majalla" panose="02000000000000000000" pitchFamily="2" charset="-78"/>
              </a:rPr>
              <a:t> </a:t>
            </a:r>
          </a:p>
          <a:p>
            <a:endParaRPr lang="en-US" sz="2400" dirty="0">
              <a:solidFill>
                <a:schemeClr val="bg1"/>
              </a:solidFill>
              <a:latin typeface="Sakkal Majalla" panose="02000000000000000000" pitchFamily="2" charset="-78"/>
              <a:cs typeface="Sakkal Majalla" panose="02000000000000000000" pitchFamily="2" charset="-78"/>
            </a:endParaRPr>
          </a:p>
          <a:p>
            <a:r>
              <a:rPr lang="en-US" sz="2400" dirty="0">
                <a:solidFill>
                  <a:schemeClr val="bg1"/>
                </a:solidFill>
                <a:latin typeface="Sakkal Majalla" panose="02000000000000000000" pitchFamily="2" charset="-78"/>
                <a:cs typeface="Sakkal Majalla" panose="02000000000000000000" pitchFamily="2" charset="-78"/>
              </a:rPr>
              <a:t>What’s new in Pega 8.2           </a:t>
            </a:r>
          </a:p>
          <a:p>
            <a:r>
              <a:rPr lang="en-US" sz="2400" dirty="0">
                <a:solidFill>
                  <a:schemeClr val="bg1"/>
                </a:solidFill>
                <a:latin typeface="Sakkal Majalla" panose="02000000000000000000" pitchFamily="2" charset="-78"/>
                <a:cs typeface="Sakkal Majalla" panose="02000000000000000000" pitchFamily="2" charset="-78"/>
                <a:hlinkClick r:id="rId3"/>
              </a:rPr>
              <a:t>https://community.pega.com/video-library/search?f%5B0%5D=series%3A11766</a:t>
            </a:r>
            <a:r>
              <a:rPr lang="en-US" sz="2400" dirty="0">
                <a:solidFill>
                  <a:schemeClr val="bg1"/>
                </a:solidFill>
                <a:latin typeface="Sakkal Majalla" panose="02000000000000000000" pitchFamily="2" charset="-78"/>
                <a:cs typeface="Sakkal Majalla" panose="02000000000000000000" pitchFamily="2" charset="-78"/>
              </a:rPr>
              <a:t> </a:t>
            </a:r>
          </a:p>
          <a:p>
            <a:endParaRPr lang="en-US" sz="2400" dirty="0">
              <a:solidFill>
                <a:schemeClr val="bg1"/>
              </a:solidFill>
              <a:latin typeface="Sakkal Majalla" panose="02000000000000000000" pitchFamily="2" charset="-78"/>
              <a:cs typeface="Sakkal Majalla" panose="02000000000000000000" pitchFamily="2" charset="-78"/>
            </a:endParaRPr>
          </a:p>
          <a:p>
            <a:r>
              <a:rPr lang="en-GB" sz="2400" dirty="0">
                <a:solidFill>
                  <a:schemeClr val="bg1"/>
                </a:solidFill>
                <a:latin typeface="Sakkal Majalla" panose="02000000000000000000" pitchFamily="2" charset="-78"/>
                <a:cs typeface="Sakkal Majalla" panose="02000000000000000000" pitchFamily="2" charset="-78"/>
              </a:rPr>
              <a:t>Create an email account </a:t>
            </a:r>
            <a:r>
              <a:rPr lang="en-GB" sz="2400" dirty="0">
                <a:solidFill>
                  <a:schemeClr val="bg1"/>
                </a:solidFill>
                <a:latin typeface="Sakkal Majalla" panose="02000000000000000000" pitchFamily="2" charset="-78"/>
                <a:cs typeface="Sakkal Majalla" panose="02000000000000000000" pitchFamily="2" charset="-78"/>
                <a:hlinkClick r:id="rId4"/>
              </a:rPr>
              <a:t>https://community.pega.com/sites/default/files/help_v82/procomhelpmain.htm#data-/data-emailaccount/creating-an-email-account-tsk.htm</a:t>
            </a:r>
            <a:endParaRPr lang="en-GB" sz="2400" dirty="0">
              <a:solidFill>
                <a:schemeClr val="bg1"/>
              </a:solidFill>
              <a:latin typeface="Sakkal Majalla" panose="02000000000000000000" pitchFamily="2" charset="-78"/>
              <a:cs typeface="Sakkal Majalla" panose="02000000000000000000" pitchFamily="2" charset="-78"/>
            </a:endParaRPr>
          </a:p>
          <a:p>
            <a:endParaRPr lang="en-GB" sz="2400" dirty="0">
              <a:solidFill>
                <a:schemeClr val="bg1"/>
              </a:solidFill>
              <a:latin typeface="Sakkal Majalla" panose="02000000000000000000" pitchFamily="2" charset="-78"/>
              <a:cs typeface="Sakkal Majalla" panose="02000000000000000000" pitchFamily="2" charset="-78"/>
            </a:endParaRPr>
          </a:p>
          <a:p>
            <a:r>
              <a:rPr lang="en-GB" sz="2400" dirty="0">
                <a:solidFill>
                  <a:schemeClr val="bg1"/>
                </a:solidFill>
                <a:latin typeface="Sakkal Majalla" panose="02000000000000000000" pitchFamily="2" charset="-78"/>
                <a:cs typeface="Sakkal Majalla" panose="02000000000000000000" pitchFamily="2" charset="-78"/>
              </a:rPr>
              <a:t>View application on mobile </a:t>
            </a:r>
            <a:r>
              <a:rPr lang="en-GB" sz="2400" dirty="0">
                <a:solidFill>
                  <a:schemeClr val="bg1"/>
                </a:solidFill>
                <a:latin typeface="Sakkal Majalla" panose="02000000000000000000" pitchFamily="2" charset="-78"/>
                <a:cs typeface="Sakkal Majalla" panose="02000000000000000000" pitchFamily="2" charset="-78"/>
                <a:hlinkClick r:id="rId5"/>
              </a:rPr>
              <a:t>https://community.pega.com/sites/default/files/help_v81/procomhelpmain.htm#mobile/concepts/mob-pega7-mobile-app-con.htm</a:t>
            </a:r>
            <a:endParaRPr lang="en-GB" sz="2400" dirty="0">
              <a:solidFill>
                <a:schemeClr val="bg1"/>
              </a:solidFill>
              <a:latin typeface="Sakkal Majalla" panose="02000000000000000000" pitchFamily="2" charset="-78"/>
              <a:cs typeface="Sakkal Majalla" panose="02000000000000000000" pitchFamily="2" charset="-78"/>
            </a:endParaRPr>
          </a:p>
        </p:txBody>
      </p:sp>
      <p:sp>
        <p:nvSpPr>
          <p:cNvPr id="5" name="Rectangle 4"/>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6" name="Picture 5"/>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8" name="Title 1">
            <a:extLst>
              <a:ext uri="{FF2B5EF4-FFF2-40B4-BE49-F238E27FC236}">
                <a16:creationId xmlns:a16="http://schemas.microsoft.com/office/drawing/2014/main" xmlns="" id="{814A2066-1649-49F6-966B-08900C5F5D1D}"/>
              </a:ext>
            </a:extLst>
          </p:cNvPr>
          <p:cNvSpPr>
            <a:spLocks noGrp="1"/>
          </p:cNvSpPr>
          <p:nvPr>
            <p:ph type="title"/>
          </p:nvPr>
        </p:nvSpPr>
        <p:spPr>
          <a:xfrm>
            <a:off x="236704" y="61638"/>
            <a:ext cx="6529173" cy="571512"/>
          </a:xfrm>
        </p:spPr>
        <p:txBody>
          <a:bodyPr>
            <a:normAutofit fontScale="90000"/>
          </a:bodyPr>
          <a:lstStyle/>
          <a:p>
            <a:r>
              <a:rPr lang="en-US" sz="5400" b="1" u="sng" dirty="0">
                <a:solidFill>
                  <a:schemeClr val="bg1"/>
                </a:solidFill>
                <a:latin typeface="Sakkal Majalla" panose="02000000000000000000" pitchFamily="2" charset="-78"/>
                <a:cs typeface="Sakkal Majalla" panose="02000000000000000000" pitchFamily="2" charset="-78"/>
              </a:rPr>
              <a:t>Learning and Tips</a:t>
            </a:r>
            <a:endParaRPr lang="en-GB" sz="5400" b="1" u="sng"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2018137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48000">
              <a:srgbClr val="837F15">
                <a:alpha val="72000"/>
              </a:srgbClr>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36704" y="5781559"/>
            <a:ext cx="1307626" cy="949060"/>
          </a:xfrm>
          <a:prstGeom prst="rect">
            <a:avLst/>
          </a:prstGeom>
          <a:effectLst>
            <a:glow>
              <a:schemeClr val="bg1"/>
            </a:glo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Rectangle 6"/>
          <p:cNvSpPr/>
          <p:nvPr/>
        </p:nvSpPr>
        <p:spPr>
          <a:xfrm>
            <a:off x="0" y="0"/>
            <a:ext cx="9138127" cy="6857999"/>
          </a:xfrm>
          <a:prstGeom prst="rect">
            <a:avLst/>
          </a:prstGeom>
          <a:blipFill dpi="0" rotWithShape="1">
            <a:blip r:embed="rId5">
              <a:alphaModFix amt="27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313898"/>
            <a:ext cx="9138127" cy="2646878"/>
          </a:xfrm>
          <a:prstGeom prst="rect">
            <a:avLst/>
          </a:prstGeom>
          <a:noFill/>
        </p:spPr>
        <p:txBody>
          <a:bodyPr wrap="square" rtlCol="0">
            <a:spAutoFit/>
          </a:bodyPr>
          <a:lstStyle/>
          <a:p>
            <a:pPr algn="ctr"/>
            <a:r>
              <a:rPr lang="en-US" sz="16600" dirty="0">
                <a:solidFill>
                  <a:schemeClr val="bg1"/>
                </a:solidFill>
                <a:latin typeface="Sakkal Majalla" panose="02000000000000000000" pitchFamily="2" charset="-78"/>
                <a:cs typeface="Sakkal Majalla" panose="02000000000000000000" pitchFamily="2" charset="-78"/>
              </a:rPr>
              <a:t>Thank you</a:t>
            </a:r>
          </a:p>
        </p:txBody>
      </p:sp>
      <p:sp>
        <p:nvSpPr>
          <p:cNvPr id="9" name="TextBox 8"/>
          <p:cNvSpPr txBox="1"/>
          <p:nvPr/>
        </p:nvSpPr>
        <p:spPr>
          <a:xfrm>
            <a:off x="0" y="2778623"/>
            <a:ext cx="9138127" cy="1862048"/>
          </a:xfrm>
          <a:prstGeom prst="rect">
            <a:avLst/>
          </a:prstGeom>
          <a:noFill/>
        </p:spPr>
        <p:txBody>
          <a:bodyPr wrap="square" rtlCol="0">
            <a:spAutoFit/>
          </a:bodyPr>
          <a:lstStyle/>
          <a:p>
            <a:pPr algn="ctr"/>
            <a:r>
              <a:rPr lang="en-US" sz="11500" b="1" dirty="0">
                <a:solidFill>
                  <a:schemeClr val="bg1"/>
                </a:solidFill>
                <a:latin typeface="Sakkal Majalla" panose="02000000000000000000" pitchFamily="2" charset="-78"/>
                <a:cs typeface="Sakkal Majalla" panose="02000000000000000000" pitchFamily="2" charset="-78"/>
              </a:rPr>
              <a:t>Any Questions?</a:t>
            </a:r>
          </a:p>
        </p:txBody>
      </p:sp>
    </p:spTree>
    <p:extLst>
      <p:ext uri="{BB962C8B-B14F-4D97-AF65-F5344CB8AC3E}">
        <p14:creationId xmlns:p14="http://schemas.microsoft.com/office/powerpoint/2010/main" val="3531246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6" name="Rectangle 5"/>
          <p:cNvSpPr/>
          <p:nvPr/>
        </p:nvSpPr>
        <p:spPr>
          <a:xfrm>
            <a:off x="2" y="0"/>
            <a:ext cx="9138127" cy="6857999"/>
          </a:xfrm>
          <a:prstGeom prst="rect">
            <a:avLst/>
          </a:prstGeom>
          <a:blipFill dpi="0" rotWithShape="1">
            <a:blip r:embed="rId2">
              <a:alphaModFix amt="9000"/>
              <a:extLst>
                <a:ext uri="{28A0092B-C50C-407E-A947-70E740481C1C}">
                  <a14:useLocalDpi xmlns:a14="http://schemas.microsoft.com/office/drawing/2010/main" val="0"/>
                </a:ext>
              </a:extLst>
            </a:blip>
            <a:srcRect/>
            <a:stretch>
              <a:fillRect l="-11684" r="-4516" b="-282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618159878"/>
              </p:ext>
            </p:extLst>
          </p:nvPr>
        </p:nvGraphicFramePr>
        <p:xfrm>
          <a:off x="2" y="1178259"/>
          <a:ext cx="9143999" cy="4817802"/>
        </p:xfrm>
        <a:graphic>
          <a:graphicData uri="http://schemas.openxmlformats.org/drawingml/2006/table">
            <a:tbl>
              <a:tblPr firstRow="1" bandRow="1">
                <a:tableStyleId>{69C7853C-536D-4A76-A0AE-DD22124D55A5}</a:tableStyleId>
              </a:tblPr>
              <a:tblGrid>
                <a:gridCol w="2552131">
                  <a:extLst>
                    <a:ext uri="{9D8B030D-6E8A-4147-A177-3AD203B41FA5}">
                      <a16:colId xmlns:a16="http://schemas.microsoft.com/office/drawing/2014/main" xmlns="" val="3390074152"/>
                    </a:ext>
                  </a:extLst>
                </a:gridCol>
                <a:gridCol w="6591868">
                  <a:extLst>
                    <a:ext uri="{9D8B030D-6E8A-4147-A177-3AD203B41FA5}">
                      <a16:colId xmlns:a16="http://schemas.microsoft.com/office/drawing/2014/main" xmlns="" val="2241224994"/>
                    </a:ext>
                  </a:extLst>
                </a:gridCol>
              </a:tblGrid>
              <a:tr h="630594">
                <a:tc>
                  <a:txBody>
                    <a:bodyPr/>
                    <a:lstStyle/>
                    <a:p>
                      <a:pPr algn="ctr"/>
                      <a:r>
                        <a:rPr lang="en-US" sz="3200" dirty="0">
                          <a:solidFill>
                            <a:sysClr val="windowText" lastClr="000000"/>
                          </a:solidFill>
                          <a:latin typeface="Sakkal Majalla" panose="02000000000000000000" pitchFamily="2" charset="-78"/>
                          <a:cs typeface="Sakkal Majalla" panose="02000000000000000000" pitchFamily="2" charset="-78"/>
                        </a:rPr>
                        <a:t>Time</a:t>
                      </a:r>
                      <a:endParaRPr lang="en-US" dirty="0">
                        <a:solidFill>
                          <a:sysClr val="windowText" lastClr="000000"/>
                        </a:solidFill>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C000">
                        <a:alpha val="68000"/>
                      </a:srgbClr>
                    </a:solidFill>
                  </a:tcPr>
                </a:tc>
                <a:tc>
                  <a:txBody>
                    <a:bodyPr/>
                    <a:lstStyle/>
                    <a:p>
                      <a:pPr algn="ctr"/>
                      <a:r>
                        <a:rPr lang="en-US" sz="3200" b="1" i="0" u="none" strike="noStrike" cap="none" dirty="0">
                          <a:solidFill>
                            <a:sysClr val="windowText" lastClr="000000"/>
                          </a:solidFill>
                          <a:latin typeface="Sakkal Majalla" panose="02000000000000000000" pitchFamily="2" charset="-78"/>
                          <a:ea typeface="+mn-ea"/>
                          <a:cs typeface="Sakkal Majalla" panose="02000000000000000000" pitchFamily="2" charset="-78"/>
                          <a:sym typeface="Arial"/>
                        </a:rPr>
                        <a:t>Topics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a16="http://schemas.microsoft.com/office/drawing/2014/main" xmlns="" val="1843127489"/>
                  </a:ext>
                </a:extLst>
              </a:tr>
              <a:tr h="535592">
                <a:tc>
                  <a:txBody>
                    <a:bodyPr/>
                    <a:lstStyle/>
                    <a:p>
                      <a:pPr algn="ctr"/>
                      <a:r>
                        <a:rPr lang="en-US" sz="2400" dirty="0">
                          <a:latin typeface="Sakkal Majalla" panose="02000000000000000000" pitchFamily="2" charset="-78"/>
                          <a:cs typeface="Sakkal Majalla" panose="02000000000000000000" pitchFamily="2" charset="-78"/>
                        </a:rPr>
                        <a:t>9:30 AM to 10:30 AM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dirty="0">
                          <a:latin typeface="Sakkal Majalla" panose="02000000000000000000" pitchFamily="2" charset="-78"/>
                          <a:cs typeface="Sakkal Majalla" panose="02000000000000000000" pitchFamily="2" charset="-78"/>
                        </a:rPr>
                        <a:t>BUSINESS PROBLEM - DESIGN THINKING SESSION</a:t>
                      </a:r>
                    </a:p>
                    <a:p>
                      <a:endParaRPr lang="en-US" sz="24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a16="http://schemas.microsoft.com/office/drawing/2014/main" xmlns="" val="1480441323"/>
                  </a:ext>
                </a:extLst>
              </a:tr>
              <a:tr h="535592">
                <a:tc>
                  <a:txBody>
                    <a:bodyPr/>
                    <a:lstStyle/>
                    <a:p>
                      <a:pPr algn="ctr"/>
                      <a:r>
                        <a:rPr lang="en-GB" sz="2400" dirty="0">
                          <a:latin typeface="Sakkal Majalla" panose="02000000000000000000" pitchFamily="2" charset="-78"/>
                          <a:cs typeface="Sakkal Majalla" panose="02000000000000000000" pitchFamily="2" charset="-78"/>
                        </a:rPr>
                        <a:t>10:30AM – 12:30PM </a:t>
                      </a:r>
                      <a:endParaRPr lang="en-US" sz="24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r>
                        <a:rPr lang="en-GB" sz="2400" dirty="0">
                          <a:latin typeface="Sakkal Majalla" panose="02000000000000000000" pitchFamily="2" charset="-78"/>
                          <a:cs typeface="Sakkal Majalla" panose="02000000000000000000" pitchFamily="2" charset="-78"/>
                        </a:rPr>
                        <a:t>REQUIREMENTS – PEGA DCO &amp; APPLICATION BUILD</a:t>
                      </a:r>
                      <a:endParaRPr lang="en-US" sz="24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a16="http://schemas.microsoft.com/office/drawing/2014/main" xmlns="" val="3353878023"/>
                  </a:ext>
                </a:extLst>
              </a:tr>
              <a:tr h="535592">
                <a:tc>
                  <a:txBody>
                    <a:bodyPr/>
                    <a:lstStyle/>
                    <a:p>
                      <a:pPr algn="ctr"/>
                      <a:r>
                        <a:rPr lang="en-GB" sz="2400" dirty="0">
                          <a:latin typeface="Sakkal Majalla" panose="02000000000000000000" pitchFamily="2" charset="-78"/>
                          <a:cs typeface="Sakkal Majalla" panose="02000000000000000000" pitchFamily="2" charset="-78"/>
                        </a:rPr>
                        <a:t>12:30 PM – 1:30 PM </a:t>
                      </a:r>
                      <a:endParaRPr lang="en-US" sz="24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r>
                        <a:rPr lang="en-GB" sz="2400" dirty="0">
                          <a:latin typeface="Sakkal Majalla" panose="02000000000000000000" pitchFamily="2" charset="-78"/>
                          <a:cs typeface="Sakkal Majalla" panose="02000000000000000000" pitchFamily="2" charset="-78"/>
                        </a:rPr>
                        <a:t>LUNCH BREAK</a:t>
                      </a:r>
                      <a:endParaRPr lang="en-US" sz="24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a16="http://schemas.microsoft.com/office/drawing/2014/main" xmlns="" val="122739168"/>
                  </a:ext>
                </a:extLst>
              </a:tr>
              <a:tr h="573266">
                <a:tc>
                  <a:txBody>
                    <a:bodyPr/>
                    <a:lstStyle/>
                    <a:p>
                      <a:pPr algn="ctr"/>
                      <a:r>
                        <a:rPr lang="en-GB" sz="2400" dirty="0">
                          <a:latin typeface="Sakkal Majalla" panose="02000000000000000000" pitchFamily="2" charset="-78"/>
                          <a:cs typeface="Sakkal Majalla" panose="02000000000000000000" pitchFamily="2" charset="-78"/>
                        </a:rPr>
                        <a:t>1:30 PM – 3:00 PM </a:t>
                      </a:r>
                      <a:endParaRPr lang="en-US" sz="24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r>
                        <a:rPr lang="en-GB" sz="2400" dirty="0">
                          <a:latin typeface="Sakkal Majalla" panose="02000000000000000000" pitchFamily="2" charset="-78"/>
                          <a:cs typeface="Sakkal Majalla" panose="02000000000000000000" pitchFamily="2" charset="-78"/>
                        </a:rPr>
                        <a:t>BUILD PART 1- PEGA CASE MANAGEMENT, SLAS, UI</a:t>
                      </a:r>
                      <a:endParaRPr lang="en-US" sz="24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a16="http://schemas.microsoft.com/office/drawing/2014/main" xmlns="" val="1524251006"/>
                  </a:ext>
                </a:extLst>
              </a:tr>
              <a:tr h="573266">
                <a:tc>
                  <a:txBody>
                    <a:bodyPr/>
                    <a:lstStyle/>
                    <a:p>
                      <a:pPr algn="ctr"/>
                      <a:r>
                        <a:rPr lang="en-GB" sz="2400" dirty="0">
                          <a:latin typeface="Sakkal Majalla" panose="02000000000000000000" pitchFamily="2" charset="-78"/>
                          <a:cs typeface="Sakkal Majalla" panose="02000000000000000000" pitchFamily="2" charset="-78"/>
                        </a:rPr>
                        <a:t>3:00 PM – 3:30 PM </a:t>
                      </a:r>
                      <a:endParaRPr lang="en-US" sz="24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r>
                        <a:rPr lang="en-GB" sz="2400" dirty="0">
                          <a:latin typeface="Sakkal Majalla" panose="02000000000000000000" pitchFamily="2" charset="-78"/>
                          <a:cs typeface="Sakkal Majalla" panose="02000000000000000000" pitchFamily="2" charset="-78"/>
                        </a:rPr>
                        <a:t>COFFEE BREAK</a:t>
                      </a:r>
                      <a:endParaRPr lang="en-US" sz="2400" dirty="0">
                        <a:latin typeface="Sakkal Majalla" panose="02000000000000000000" pitchFamily="2" charset="-78"/>
                        <a:cs typeface="Sakkal Majalla" panose="02000000000000000000" pitchFamily="2" charset="-78"/>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a16="http://schemas.microsoft.com/office/drawing/2014/main" xmlns="" val="3468447593"/>
                  </a:ext>
                </a:extLst>
              </a:tr>
              <a:tr h="573266">
                <a:tc>
                  <a:txBody>
                    <a:bodyPr/>
                    <a:lstStyle/>
                    <a:p>
                      <a:pPr algn="ctr"/>
                      <a:r>
                        <a:rPr lang="en-GB" sz="2400" dirty="0">
                          <a:latin typeface="Sakkal Majalla" panose="02000000000000000000" pitchFamily="2" charset="-78"/>
                          <a:cs typeface="Sakkal Majalla" panose="02000000000000000000" pitchFamily="2" charset="-78"/>
                        </a:rPr>
                        <a:t>3:30PM – 5:30PM </a:t>
                      </a:r>
                      <a:endParaRPr lang="en-US" sz="24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dirty="0">
                          <a:latin typeface="Sakkal Majalla" panose="02000000000000000000" pitchFamily="2" charset="-78"/>
                          <a:cs typeface="Sakkal Majalla" panose="02000000000000000000" pitchFamily="2" charset="-78"/>
                        </a:rPr>
                        <a:t>BUILD PART2 – ADVANCED REQUIREMENTS &amp; Q&amp;A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extLst>
                  <a:ext uri="{0D108BD9-81ED-4DB2-BD59-A6C34878D82A}">
                    <a16:rowId xmlns:a16="http://schemas.microsoft.com/office/drawing/2014/main" xmlns="" val="2699145086"/>
                  </a:ext>
                </a:extLst>
              </a:tr>
              <a:tr h="573266">
                <a:tc>
                  <a:txBody>
                    <a:bodyPr/>
                    <a:lstStyle/>
                    <a:p>
                      <a:pPr algn="ctr"/>
                      <a:r>
                        <a:rPr lang="en-GB" sz="2400" dirty="0">
                          <a:latin typeface="Sakkal Majalla" panose="02000000000000000000" pitchFamily="2" charset="-78"/>
                          <a:cs typeface="Sakkal Majalla" panose="02000000000000000000" pitchFamily="2" charset="-78"/>
                        </a:rPr>
                        <a:t>5:30PM – 6:00PM </a:t>
                      </a:r>
                      <a:endParaRPr lang="en-US" sz="2400" dirty="0">
                        <a:latin typeface="Sakkal Majalla" panose="02000000000000000000" pitchFamily="2" charset="-78"/>
                        <a:cs typeface="Sakkal Majalla" panose="02000000000000000000" pitchFamily="2" charset="-78"/>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000">
                        <a:alpha val="68000"/>
                      </a:srgbClr>
                    </a:solidFill>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dirty="0">
                          <a:latin typeface="Sakkal Majalla" panose="02000000000000000000" pitchFamily="2" charset="-78"/>
                          <a:cs typeface="Sakkal Majalla" panose="02000000000000000000" pitchFamily="2" charset="-78"/>
                        </a:rPr>
                        <a:t>FURTHER LEARNING TIPS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000">
                        <a:alpha val="68000"/>
                      </a:srgbClr>
                    </a:solidFill>
                  </a:tcPr>
                </a:tc>
                <a:extLst>
                  <a:ext uri="{0D108BD9-81ED-4DB2-BD59-A6C34878D82A}">
                    <a16:rowId xmlns:a16="http://schemas.microsoft.com/office/drawing/2014/main" xmlns="" val="4060593348"/>
                  </a:ext>
                </a:extLst>
              </a:tr>
            </a:tbl>
          </a:graphicData>
        </a:graphic>
      </p:graphicFrame>
      <p:sp>
        <p:nvSpPr>
          <p:cNvPr id="5" name="Title 1"/>
          <p:cNvSpPr>
            <a:spLocks noGrp="1"/>
          </p:cNvSpPr>
          <p:nvPr>
            <p:ph type="title"/>
          </p:nvPr>
        </p:nvSpPr>
        <p:spPr>
          <a:xfrm>
            <a:off x="-313899" y="629492"/>
            <a:ext cx="7055893" cy="667459"/>
          </a:xfrm>
        </p:spPr>
        <p:txBody>
          <a:bodyPr>
            <a:noAutofit/>
          </a:bodyPr>
          <a:lstStyle/>
          <a:p>
            <a:pPr algn="ctr"/>
            <a:r>
              <a:rPr lang="en-US" sz="4800" b="1" dirty="0">
                <a:solidFill>
                  <a:schemeClr val="bg1"/>
                </a:solidFill>
                <a:latin typeface="Sakkal Majalla" panose="02000000000000000000" pitchFamily="2" charset="-78"/>
                <a:cs typeface="Sakkal Majalla" panose="02000000000000000000" pitchFamily="2" charset="-78"/>
              </a:rPr>
              <a:t> Day 1- Agenda &amp;  Introductions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15612">
            <a:off x="7438031" y="320117"/>
            <a:ext cx="1286209" cy="1286209"/>
          </a:xfrm>
          <a:prstGeom prst="rect">
            <a:avLst/>
          </a:prstGeom>
        </p:spPr>
      </p:pic>
      <p:sp>
        <p:nvSpPr>
          <p:cNvPr id="8" name="Rectangle 7"/>
          <p:cNvSpPr/>
          <p:nvPr/>
        </p:nvSpPr>
        <p:spPr>
          <a:xfrm>
            <a:off x="2" y="5984996"/>
            <a:ext cx="9143998" cy="873003"/>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163773" y="6025028"/>
            <a:ext cx="1092517" cy="792936"/>
          </a:xfrm>
          <a:prstGeom prst="rect">
            <a:avLst/>
          </a:prstGeom>
          <a:effectLst>
            <a:glow>
              <a:schemeClr val="bg1"/>
            </a:glow>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4681" y="6083942"/>
            <a:ext cx="1808328" cy="675109"/>
          </a:xfrm>
          <a:prstGeom prst="rect">
            <a:avLst/>
          </a:prstGeom>
        </p:spPr>
      </p:pic>
    </p:spTree>
    <p:extLst>
      <p:ext uri="{BB962C8B-B14F-4D97-AF65-F5344CB8AC3E}">
        <p14:creationId xmlns:p14="http://schemas.microsoft.com/office/powerpoint/2010/main" val="4000267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7" name="Rectangle 6"/>
          <p:cNvSpPr/>
          <p:nvPr/>
        </p:nvSpPr>
        <p:spPr>
          <a:xfrm>
            <a:off x="1781034" y="-136478"/>
            <a:ext cx="7185546" cy="6796584"/>
          </a:xfrm>
          <a:prstGeom prst="rect">
            <a:avLst/>
          </a:prstGeom>
          <a:blipFill dpi="0" rotWithShape="1">
            <a:blip r:embed="rId2">
              <a:alphaModFix amt="78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8" name="Rectangle 7"/>
          <p:cNvSpPr/>
          <p:nvPr/>
        </p:nvSpPr>
        <p:spPr>
          <a:xfrm>
            <a:off x="844882" y="1752684"/>
            <a:ext cx="7315200" cy="1938992"/>
          </a:xfrm>
          <a:prstGeom prst="rect">
            <a:avLst/>
          </a:prstGeom>
        </p:spPr>
        <p:txBody>
          <a:bodyPr wrap="square">
            <a:spAutoFit/>
          </a:bodyPr>
          <a:lstStyle/>
          <a:p>
            <a:pPr algn="ctr"/>
            <a:r>
              <a:rPr lang="en-GB" sz="6000" dirty="0">
                <a:solidFill>
                  <a:schemeClr val="bg1"/>
                </a:solidFill>
                <a:latin typeface="Sakkal Majalla" panose="02000000000000000000" pitchFamily="2" charset="-78"/>
                <a:cs typeface="Sakkal Majalla" panose="02000000000000000000" pitchFamily="2" charset="-78"/>
              </a:rPr>
              <a:t>BUSINESS PROBLEM</a:t>
            </a:r>
          </a:p>
          <a:p>
            <a:pPr algn="ctr"/>
            <a:r>
              <a:rPr lang="en-GB" sz="6000" dirty="0">
                <a:solidFill>
                  <a:schemeClr val="bg1"/>
                </a:solidFill>
                <a:latin typeface="Sakkal Majalla" panose="02000000000000000000" pitchFamily="2" charset="-78"/>
                <a:cs typeface="Sakkal Majalla" panose="02000000000000000000" pitchFamily="2" charset="-78"/>
              </a:rPr>
              <a:t>-DESIGN THINKING SESSION</a:t>
            </a:r>
            <a:endParaRPr lang="en-US" sz="5400" dirty="0">
              <a:solidFill>
                <a:schemeClr val="bg1"/>
              </a:solidFill>
              <a:latin typeface="Sakkal Majalla" panose="02000000000000000000" pitchFamily="2" charset="-78"/>
              <a:cs typeface="Sakkal Majalla" panose="02000000000000000000" pitchFamily="2" charset="-78"/>
            </a:endParaRPr>
          </a:p>
        </p:txBody>
      </p:sp>
      <p:sp>
        <p:nvSpPr>
          <p:cNvPr id="9" name="Rectangle 8"/>
          <p:cNvSpPr/>
          <p:nvPr/>
        </p:nvSpPr>
        <p:spPr>
          <a:xfrm>
            <a:off x="191069" y="241826"/>
            <a:ext cx="2924198" cy="584775"/>
          </a:xfrm>
          <a:prstGeom prst="rect">
            <a:avLst/>
          </a:prstGeom>
        </p:spPr>
        <p:txBody>
          <a:bodyPr wrap="none">
            <a:spAutoFit/>
          </a:bodyPr>
          <a:lstStyle/>
          <a:p>
            <a:r>
              <a:rPr lang="en-GB" sz="3200" dirty="0">
                <a:solidFill>
                  <a:schemeClr val="bg1"/>
                </a:solidFill>
                <a:latin typeface="Sakkal Majalla" panose="02000000000000000000" pitchFamily="2" charset="-78"/>
                <a:cs typeface="Sakkal Majalla" panose="02000000000000000000" pitchFamily="2" charset="-78"/>
              </a:rPr>
              <a:t>9:30 AM – 10:30 AM </a:t>
            </a:r>
            <a:endParaRPr lang="en-US" sz="3200" dirty="0"/>
          </a:p>
        </p:txBody>
      </p:sp>
    </p:spTree>
    <p:extLst>
      <p:ext uri="{BB962C8B-B14F-4D97-AF65-F5344CB8AC3E}">
        <p14:creationId xmlns:p14="http://schemas.microsoft.com/office/powerpoint/2010/main" val="42844049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2511188" y="-136478"/>
            <a:ext cx="6455392" cy="6796584"/>
          </a:xfrm>
          <a:prstGeom prst="rect">
            <a:avLst/>
          </a:prstGeom>
          <a:blipFill dpi="0" rotWithShape="1">
            <a:blip r:embed="rId2">
              <a:alphaModFix amt="78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8" name="Title 1">
            <a:extLst>
              <a:ext uri="{FF2B5EF4-FFF2-40B4-BE49-F238E27FC236}">
                <a16:creationId xmlns:a16="http://schemas.microsoft.com/office/drawing/2014/main" xmlns="" id="{27C0FC4B-1966-44C3-85D2-257E7D8D87A3}"/>
              </a:ext>
            </a:extLst>
          </p:cNvPr>
          <p:cNvSpPr>
            <a:spLocks noGrp="1"/>
          </p:cNvSpPr>
          <p:nvPr>
            <p:ph type="title"/>
          </p:nvPr>
        </p:nvSpPr>
        <p:spPr>
          <a:xfrm>
            <a:off x="0" y="232185"/>
            <a:ext cx="6462600" cy="668332"/>
          </a:xfrm>
        </p:spPr>
        <p:txBody>
          <a:bodyPr>
            <a:noAutofit/>
          </a:bodyPr>
          <a:lstStyle/>
          <a:p>
            <a:r>
              <a:rPr lang="en-US" sz="4800" b="1" dirty="0">
                <a:solidFill>
                  <a:schemeClr val="bg1"/>
                </a:solidFill>
                <a:latin typeface="Sakkal Majalla" panose="02000000000000000000" pitchFamily="2" charset="-78"/>
                <a:cs typeface="Sakkal Majalla" panose="02000000000000000000" pitchFamily="2" charset="-78"/>
              </a:rPr>
              <a:t>Business Scenario for the day </a:t>
            </a:r>
            <a:endParaRPr lang="en-GB" sz="4800" b="1" dirty="0">
              <a:solidFill>
                <a:schemeClr val="bg1"/>
              </a:solidFill>
              <a:latin typeface="Sakkal Majalla" panose="02000000000000000000" pitchFamily="2" charset="-78"/>
              <a:cs typeface="Sakkal Majalla" panose="02000000000000000000" pitchFamily="2" charset="-78"/>
            </a:endParaRPr>
          </a:p>
        </p:txBody>
      </p:sp>
      <p:sp>
        <p:nvSpPr>
          <p:cNvPr id="9" name="Google Shape;153;p20">
            <a:extLst>
              <a:ext uri="{FF2B5EF4-FFF2-40B4-BE49-F238E27FC236}">
                <a16:creationId xmlns:a16="http://schemas.microsoft.com/office/drawing/2014/main" xmlns="" id="{3B4C8E73-9713-4665-902F-CC793902697A}"/>
              </a:ext>
            </a:extLst>
          </p:cNvPr>
          <p:cNvSpPr txBox="1">
            <a:spLocks/>
          </p:cNvSpPr>
          <p:nvPr/>
        </p:nvSpPr>
        <p:spPr>
          <a:xfrm>
            <a:off x="0" y="1083571"/>
            <a:ext cx="9253182" cy="169048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 indent="0">
              <a:buFont typeface="Arial" panose="020B0604020202020204" pitchFamily="34" charset="0"/>
              <a:buNone/>
            </a:pPr>
            <a:r>
              <a:rPr lang="en-US" dirty="0">
                <a:solidFill>
                  <a:schemeClr val="bg1"/>
                </a:solidFill>
                <a:latin typeface="Sakkal Majalla" panose="02000000000000000000" pitchFamily="2" charset="-78"/>
                <a:cs typeface="Sakkal Majalla" panose="02000000000000000000" pitchFamily="2" charset="-78"/>
              </a:rPr>
              <a:t>Citizens of the future in KSA need a modern lawsuits filing system that is easy to use. </a:t>
            </a:r>
            <a:r>
              <a:rPr lang="en-US" dirty="0" err="1">
                <a:solidFill>
                  <a:schemeClr val="bg1"/>
                </a:solidFill>
                <a:latin typeface="Sakkal Majalla" panose="02000000000000000000" pitchFamily="2" charset="-78"/>
                <a:cs typeface="Sakkal Majalla" panose="02000000000000000000" pitchFamily="2" charset="-78"/>
              </a:rPr>
              <a:t>MoJ</a:t>
            </a:r>
            <a:r>
              <a:rPr lang="en-US" dirty="0">
                <a:solidFill>
                  <a:schemeClr val="bg1"/>
                </a:solidFill>
                <a:latin typeface="Sakkal Majalla" panose="02000000000000000000" pitchFamily="2" charset="-78"/>
                <a:cs typeface="Sakkal Majalla" panose="02000000000000000000" pitchFamily="2" charset="-78"/>
              </a:rPr>
              <a:t> would like to build and trial an app that can be offered as a service to smart cities.</a:t>
            </a:r>
          </a:p>
          <a:p>
            <a:pPr marL="38100" indent="0">
              <a:buFont typeface="Arial" panose="020B0604020202020204" pitchFamily="34" charset="0"/>
              <a:buNone/>
            </a:pPr>
            <a:r>
              <a:rPr lang="en-US" dirty="0">
                <a:solidFill>
                  <a:schemeClr val="bg1"/>
                </a:solidFill>
                <a:latin typeface="Sakkal Majalla" panose="02000000000000000000" pitchFamily="2" charset="-78"/>
                <a:cs typeface="Sakkal Majalla" panose="02000000000000000000" pitchFamily="2" charset="-78"/>
              </a:rPr>
              <a:t>Capture information for - plaintiffs, defendants, agents or attorneys, subject and type of case with minimum hassle and automation</a:t>
            </a:r>
          </a:p>
          <a:p>
            <a:pPr marL="38100" indent="0">
              <a:buFont typeface="Arial" panose="020B0604020202020204" pitchFamily="34" charset="0"/>
              <a:buNone/>
            </a:pPr>
            <a:r>
              <a:rPr lang="en-US" dirty="0">
                <a:solidFill>
                  <a:schemeClr val="bg1"/>
                </a:solidFill>
                <a:latin typeface="Sakkal Majalla" panose="02000000000000000000" pitchFamily="2" charset="-78"/>
                <a:cs typeface="Sakkal Majalla" panose="02000000000000000000" pitchFamily="2" charset="-78"/>
              </a:rPr>
              <a:t>.</a:t>
            </a:r>
            <a:endParaRPr lang="en-GB" dirty="0">
              <a:solidFill>
                <a:schemeClr val="bg1"/>
              </a:solidFill>
              <a:latin typeface="Sakkal Majalla" panose="02000000000000000000" pitchFamily="2" charset="-78"/>
              <a:cs typeface="Sakkal Majalla" panose="02000000000000000000" pitchFamily="2" charset="-78"/>
            </a:endParaRPr>
          </a:p>
          <a:p>
            <a:pPr marL="38100" indent="0">
              <a:buFont typeface="Arial" panose="020B0604020202020204" pitchFamily="34" charset="0"/>
              <a:buNone/>
            </a:pPr>
            <a:endParaRPr lang="en-GB" dirty="0">
              <a:solidFill>
                <a:schemeClr val="bg1"/>
              </a:solidFill>
              <a:latin typeface="Sakkal Majalla" panose="02000000000000000000" pitchFamily="2" charset="-78"/>
              <a:cs typeface="Sakkal Majalla" panose="02000000000000000000" pitchFamily="2" charset="-78"/>
            </a:endParaRPr>
          </a:p>
          <a:p>
            <a:pPr marL="38100" indent="0">
              <a:buFont typeface="Arial" panose="020B0604020202020204" pitchFamily="34" charset="0"/>
              <a:buNone/>
            </a:pPr>
            <a:endParaRPr lang="en-GB" b="1" dirty="0">
              <a:solidFill>
                <a:schemeClr val="bg1"/>
              </a:solidFill>
              <a:latin typeface="Sakkal Majalla" panose="02000000000000000000" pitchFamily="2" charset="-78"/>
              <a:cs typeface="Sakkal Majalla" panose="02000000000000000000" pitchFamily="2" charset="-78"/>
            </a:endParaRPr>
          </a:p>
        </p:txBody>
      </p:sp>
      <p:pic>
        <p:nvPicPr>
          <p:cNvPr id="10" name="Picture 14" descr="A close up of a logo&#10;&#10;Description generated with high confidence">
            <a:extLst>
              <a:ext uri="{FF2B5EF4-FFF2-40B4-BE49-F238E27FC236}">
                <a16:creationId xmlns:a16="http://schemas.microsoft.com/office/drawing/2014/main" xmlns="" id="{C8D17A30-FADF-4ED2-B0C2-CEED97EEC33D}"/>
              </a:ext>
            </a:extLst>
          </p:cNvPr>
          <p:cNvPicPr>
            <a:picLocks noChangeAspect="1"/>
          </p:cNvPicPr>
          <p:nvPr/>
        </p:nvPicPr>
        <p:blipFill>
          <a:blip r:embed="rId6"/>
          <a:stretch>
            <a:fillRect/>
          </a:stretch>
        </p:blipFill>
        <p:spPr>
          <a:xfrm>
            <a:off x="3543135" y="3338192"/>
            <a:ext cx="2438400" cy="2438400"/>
          </a:xfrm>
          <a:prstGeom prst="rect">
            <a:avLst/>
          </a:prstGeom>
        </p:spPr>
      </p:pic>
      <p:sp>
        <p:nvSpPr>
          <p:cNvPr id="11" name="Thought Bubble: Cloud 15">
            <a:extLst>
              <a:ext uri="{FF2B5EF4-FFF2-40B4-BE49-F238E27FC236}">
                <a16:creationId xmlns:a16="http://schemas.microsoft.com/office/drawing/2014/main" xmlns="" id="{F7ED7F6B-52BC-49EC-82FB-F64A91B7B3F4}"/>
              </a:ext>
            </a:extLst>
          </p:cNvPr>
          <p:cNvSpPr/>
          <p:nvPr/>
        </p:nvSpPr>
        <p:spPr>
          <a:xfrm>
            <a:off x="2155185" y="3258094"/>
            <a:ext cx="1913175" cy="1177337"/>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75000"/>
                    <a:lumOff val="25000"/>
                  </a:schemeClr>
                </a:solidFill>
                <a:latin typeface="Sakkal Majalla" panose="02000000000000000000" pitchFamily="2" charset="-78"/>
                <a:cs typeface="Sakkal Majalla" panose="02000000000000000000" pitchFamily="2" charset="-78"/>
              </a:rPr>
              <a:t>Can I check e filling options on mobile </a:t>
            </a:r>
            <a:endParaRPr lang="en-US" dirty="0">
              <a:solidFill>
                <a:schemeClr val="tx1">
                  <a:lumMod val="75000"/>
                  <a:lumOff val="25000"/>
                </a:schemeClr>
              </a:solidFill>
              <a:latin typeface="Sakkal Majalla" panose="02000000000000000000" pitchFamily="2" charset="-78"/>
              <a:cs typeface="Sakkal Majalla" panose="02000000000000000000" pitchFamily="2" charset="-78"/>
            </a:endParaRPr>
          </a:p>
        </p:txBody>
      </p:sp>
      <p:sp>
        <p:nvSpPr>
          <p:cNvPr id="12" name="Thought Bubble: Cloud 23">
            <a:extLst>
              <a:ext uri="{FF2B5EF4-FFF2-40B4-BE49-F238E27FC236}">
                <a16:creationId xmlns:a16="http://schemas.microsoft.com/office/drawing/2014/main" xmlns="" id="{2396785E-1FBF-4B04-82E6-F3A469CC9EBF}"/>
              </a:ext>
            </a:extLst>
          </p:cNvPr>
          <p:cNvSpPr/>
          <p:nvPr/>
        </p:nvSpPr>
        <p:spPr>
          <a:xfrm>
            <a:off x="5380950" y="3258094"/>
            <a:ext cx="1913175" cy="1191491"/>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latin typeface="Sakkal Majalla" panose="02000000000000000000" pitchFamily="2" charset="-78"/>
              <a:ea typeface="+mn-lt"/>
              <a:cs typeface="Sakkal Majalla" panose="02000000000000000000" pitchFamily="2" charset="-78"/>
            </a:endParaRPr>
          </a:p>
          <a:p>
            <a:pPr algn="ctr"/>
            <a:r>
              <a:rPr lang="en-GB" dirty="0">
                <a:solidFill>
                  <a:schemeClr val="tx1"/>
                </a:solidFill>
                <a:latin typeface="Sakkal Majalla" panose="02000000000000000000" pitchFamily="2" charset="-78"/>
                <a:ea typeface="+mn-lt"/>
                <a:cs typeface="Sakkal Majalla" panose="02000000000000000000" pitchFamily="2" charset="-78"/>
              </a:rPr>
              <a:t>Is it easy and quick</a:t>
            </a:r>
            <a:endParaRPr lang="en-US" dirty="0">
              <a:solidFill>
                <a:schemeClr val="tx1"/>
              </a:solidFill>
              <a:latin typeface="Sakkal Majalla" panose="02000000000000000000" pitchFamily="2" charset="-78"/>
              <a:cs typeface="Sakkal Majalla" panose="02000000000000000000" pitchFamily="2" charset="-78"/>
            </a:endParaRPr>
          </a:p>
          <a:p>
            <a:pPr algn="ctr"/>
            <a:endParaRPr lang="en-GB" dirty="0">
              <a:solidFill>
                <a:schemeClr val="tx1"/>
              </a:solidFill>
              <a:latin typeface="Sakkal Majalla" panose="02000000000000000000" pitchFamily="2" charset="-78"/>
              <a:cs typeface="Sakkal Majalla" panose="02000000000000000000" pitchFamily="2" charset="-78"/>
            </a:endParaRPr>
          </a:p>
        </p:txBody>
      </p:sp>
      <p:sp>
        <p:nvSpPr>
          <p:cNvPr id="13" name="Thought Bubble: Cloud 24">
            <a:extLst>
              <a:ext uri="{FF2B5EF4-FFF2-40B4-BE49-F238E27FC236}">
                <a16:creationId xmlns:a16="http://schemas.microsoft.com/office/drawing/2014/main" xmlns="" id="{C048DB2F-5E0E-403E-B42D-AAF569CB732F}"/>
              </a:ext>
            </a:extLst>
          </p:cNvPr>
          <p:cNvSpPr/>
          <p:nvPr/>
        </p:nvSpPr>
        <p:spPr>
          <a:xfrm>
            <a:off x="2299945" y="4653346"/>
            <a:ext cx="1913175" cy="1048305"/>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latin typeface="Sakkal Majalla" panose="02000000000000000000" pitchFamily="2" charset="-78"/>
              <a:ea typeface="+mn-lt"/>
              <a:cs typeface="Sakkal Majalla" panose="02000000000000000000" pitchFamily="2" charset="-78"/>
            </a:endParaRPr>
          </a:p>
          <a:p>
            <a:pPr algn="ctr"/>
            <a:r>
              <a:rPr lang="en-GB" dirty="0">
                <a:solidFill>
                  <a:schemeClr val="tx1"/>
                </a:solidFill>
                <a:latin typeface="Sakkal Majalla" panose="02000000000000000000" pitchFamily="2" charset="-78"/>
                <a:ea typeface="+mn-lt"/>
                <a:cs typeface="Sakkal Majalla" panose="02000000000000000000" pitchFamily="2" charset="-78"/>
              </a:rPr>
              <a:t>Will I be asked lots of documents</a:t>
            </a:r>
            <a:endParaRPr lang="en-US" dirty="0">
              <a:solidFill>
                <a:schemeClr val="tx1"/>
              </a:solidFill>
              <a:latin typeface="Sakkal Majalla" panose="02000000000000000000" pitchFamily="2" charset="-78"/>
              <a:cs typeface="Sakkal Majalla" panose="02000000000000000000" pitchFamily="2" charset="-78"/>
            </a:endParaRPr>
          </a:p>
          <a:p>
            <a:pPr algn="ctr"/>
            <a:endParaRPr lang="en-GB" dirty="0">
              <a:solidFill>
                <a:schemeClr val="tx1"/>
              </a:solidFill>
              <a:latin typeface="Sakkal Majalla" panose="02000000000000000000" pitchFamily="2" charset="-78"/>
              <a:cs typeface="Sakkal Majalla" panose="02000000000000000000" pitchFamily="2" charset="-78"/>
            </a:endParaRPr>
          </a:p>
        </p:txBody>
      </p:sp>
      <p:sp>
        <p:nvSpPr>
          <p:cNvPr id="14" name="Thought Bubble: Cloud 25">
            <a:extLst>
              <a:ext uri="{FF2B5EF4-FFF2-40B4-BE49-F238E27FC236}">
                <a16:creationId xmlns:a16="http://schemas.microsoft.com/office/drawing/2014/main" xmlns="" id="{08DA6AD6-7D19-4D98-BE39-9D5907CF6E55}"/>
              </a:ext>
            </a:extLst>
          </p:cNvPr>
          <p:cNvSpPr/>
          <p:nvPr/>
        </p:nvSpPr>
        <p:spPr>
          <a:xfrm>
            <a:off x="5079417" y="4839590"/>
            <a:ext cx="2342130" cy="1035949"/>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latin typeface="Sakkal Majalla" panose="02000000000000000000" pitchFamily="2" charset="-78"/>
              <a:ea typeface="+mn-lt"/>
              <a:cs typeface="Sakkal Majalla" panose="02000000000000000000" pitchFamily="2" charset="-78"/>
            </a:endParaRPr>
          </a:p>
          <a:p>
            <a:pPr algn="ctr"/>
            <a:r>
              <a:rPr lang="en-GB" dirty="0">
                <a:solidFill>
                  <a:schemeClr val="tx1"/>
                </a:solidFill>
                <a:latin typeface="Sakkal Majalla" panose="02000000000000000000" pitchFamily="2" charset="-78"/>
                <a:ea typeface="+mn-lt"/>
                <a:cs typeface="Sakkal Majalla" panose="02000000000000000000" pitchFamily="2" charset="-78"/>
              </a:rPr>
              <a:t>Will I get my application updates </a:t>
            </a:r>
            <a:endParaRPr lang="en-US" dirty="0">
              <a:solidFill>
                <a:schemeClr val="tx1"/>
              </a:solidFill>
              <a:latin typeface="Sakkal Majalla" panose="02000000000000000000" pitchFamily="2" charset="-78"/>
              <a:cs typeface="Sakkal Majalla" panose="02000000000000000000" pitchFamily="2" charset="-78"/>
            </a:endParaRPr>
          </a:p>
          <a:p>
            <a:pPr algn="ctr"/>
            <a:endParaRPr lang="en-GB" dirty="0">
              <a:solidFill>
                <a:schemeClr val="tx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722890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2661312" y="-136478"/>
            <a:ext cx="6305267" cy="6796584"/>
          </a:xfrm>
          <a:prstGeom prst="rect">
            <a:avLst/>
          </a:prstGeom>
          <a:blipFill dpi="0" rotWithShape="1">
            <a:blip r:embed="rId2">
              <a:alphaModFix amt="78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894868" y="5917202"/>
            <a:ext cx="1023582" cy="742904"/>
          </a:xfrm>
          <a:prstGeom prst="rect">
            <a:avLst/>
          </a:prstGeom>
          <a:effectLst>
            <a:glow>
              <a:schemeClr val="bg1"/>
            </a:glow>
          </a:effectLst>
        </p:spPr>
      </p:pic>
      <p:sp>
        <p:nvSpPr>
          <p:cNvPr id="8" name="Title 1">
            <a:extLst>
              <a:ext uri="{FF2B5EF4-FFF2-40B4-BE49-F238E27FC236}">
                <a16:creationId xmlns:a16="http://schemas.microsoft.com/office/drawing/2014/main" xmlns="" id="{2B8BA2EE-6EE1-42D8-BF46-64A9E03C3B86}"/>
              </a:ext>
            </a:extLst>
          </p:cNvPr>
          <p:cNvSpPr>
            <a:spLocks noGrp="1"/>
          </p:cNvSpPr>
          <p:nvPr>
            <p:ph type="title"/>
          </p:nvPr>
        </p:nvSpPr>
        <p:spPr>
          <a:xfrm>
            <a:off x="0" y="69086"/>
            <a:ext cx="6462600" cy="1143000"/>
          </a:xfrm>
        </p:spPr>
        <p:txBody>
          <a:bodyPr>
            <a:noAutofit/>
          </a:bodyPr>
          <a:lstStyle/>
          <a:p>
            <a:r>
              <a:rPr lang="en-GB" sz="5400" b="1" u="sng" dirty="0">
                <a:solidFill>
                  <a:schemeClr val="bg1"/>
                </a:solidFill>
                <a:latin typeface="Sakkal Majalla" panose="02000000000000000000" pitchFamily="2" charset="-78"/>
                <a:cs typeface="Sakkal Majalla" panose="02000000000000000000" pitchFamily="2" charset="-78"/>
              </a:rPr>
              <a:t>High Level Business Process</a:t>
            </a:r>
          </a:p>
        </p:txBody>
      </p:sp>
      <p:pic>
        <p:nvPicPr>
          <p:cNvPr id="10" name="Picture 2">
            <a:extLst>
              <a:ext uri="{FF2B5EF4-FFF2-40B4-BE49-F238E27FC236}">
                <a16:creationId xmlns:a16="http://schemas.microsoft.com/office/drawing/2014/main" xmlns="" id="{39C3DC32-E15D-498D-81F3-8D85A26CA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871" y="973206"/>
            <a:ext cx="7048129" cy="58847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xmlns="" id="{1C72A197-3079-44E9-9DD2-2C83063D6591}"/>
              </a:ext>
            </a:extLst>
          </p:cNvPr>
          <p:cNvSpPr txBox="1">
            <a:spLocks/>
          </p:cNvSpPr>
          <p:nvPr/>
        </p:nvSpPr>
        <p:spPr>
          <a:xfrm>
            <a:off x="0" y="4955355"/>
            <a:ext cx="2095871" cy="742041"/>
          </a:xfrm>
          <a:prstGeom prst="rect">
            <a:avLst/>
          </a:prstGeom>
          <a:solidFill>
            <a:srgbClr val="EFEFE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 indent="0">
              <a:buFont typeface="Arial" panose="020B0604020202020204" pitchFamily="34" charset="0"/>
              <a:buNone/>
            </a:pPr>
            <a:r>
              <a:rPr lang="en-GB" sz="1800" b="1" u="sng" dirty="0">
                <a:solidFill>
                  <a:schemeClr val="bg1"/>
                </a:solidFill>
                <a:latin typeface="Sakkal Majalla" panose="02000000000000000000" pitchFamily="2" charset="-78"/>
                <a:cs typeface="Sakkal Majalla" panose="02000000000000000000" pitchFamily="2" charset="-78"/>
                <a:hlinkClick r:id="rId6"/>
              </a:rPr>
              <a:t>https://www.moj.gov.sa/ar/eServices/Pages/Details.aspx?itemId=11</a:t>
            </a:r>
            <a:endParaRPr lang="en-GB" sz="1800" b="1" u="sng" dirty="0">
              <a:solidFill>
                <a:schemeClr val="bg1"/>
              </a:solidFill>
              <a:latin typeface="Sakkal Majalla" panose="02000000000000000000" pitchFamily="2" charset="-78"/>
              <a:cs typeface="Sakkal Majalla" panose="02000000000000000000" pitchFamily="2" charset="-78"/>
            </a:endParaRPr>
          </a:p>
        </p:txBody>
      </p:sp>
    </p:spTree>
    <p:extLst>
      <p:ext uri="{BB962C8B-B14F-4D97-AF65-F5344CB8AC3E}">
        <p14:creationId xmlns:p14="http://schemas.microsoft.com/office/powerpoint/2010/main" val="32807604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15" name="Rectangle 14"/>
          <p:cNvSpPr/>
          <p:nvPr/>
        </p:nvSpPr>
        <p:spPr>
          <a:xfrm>
            <a:off x="2374710" y="0"/>
            <a:ext cx="6591869" cy="6660106"/>
          </a:xfrm>
          <a:prstGeom prst="rect">
            <a:avLst/>
          </a:prstGeom>
          <a:blipFill dpi="0" rotWithShape="1">
            <a:blip r:embed="rId2">
              <a:alphaModFix amt="53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789" y="1839506"/>
            <a:ext cx="7620000" cy="3448050"/>
          </a:xfrm>
          <a:prstGeom prst="rect">
            <a:avLst/>
          </a:prstGeom>
        </p:spPr>
      </p:pic>
      <p:sp>
        <p:nvSpPr>
          <p:cNvPr id="8" name="TextBox 7">
            <a:extLst>
              <a:ext uri="{FF2B5EF4-FFF2-40B4-BE49-F238E27FC236}">
                <a16:creationId xmlns:a16="http://schemas.microsoft.com/office/drawing/2014/main" xmlns="" id="{BFDD0138-FA5E-4D40-96EA-48EE9577E29F}"/>
              </a:ext>
            </a:extLst>
          </p:cNvPr>
          <p:cNvSpPr txBox="1"/>
          <p:nvPr/>
        </p:nvSpPr>
        <p:spPr>
          <a:xfrm>
            <a:off x="1" y="2677900"/>
            <a:ext cx="1956178" cy="1200329"/>
          </a:xfrm>
          <a:prstGeom prst="rect">
            <a:avLst/>
          </a:prstGeom>
          <a:solidFill>
            <a:schemeClr val="bg2">
              <a:alpha val="7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Courier New"/>
              <a:buChar char="o"/>
            </a:pPr>
            <a:r>
              <a:rPr lang="en-GB" dirty="0">
                <a:solidFill>
                  <a:schemeClr val="accent1">
                    <a:lumMod val="75000"/>
                  </a:schemeClr>
                </a:solidFill>
                <a:latin typeface="Sakkal Majalla" panose="02000000000000000000" pitchFamily="2" charset="-78"/>
                <a:cs typeface="Sakkal Majalla" panose="02000000000000000000" pitchFamily="2" charset="-78"/>
              </a:rPr>
              <a:t>Interviews</a:t>
            </a:r>
            <a:endParaRPr lang="en-US" dirty="0">
              <a:solidFill>
                <a:schemeClr val="accent1">
                  <a:lumMod val="75000"/>
                </a:schemeClr>
              </a:solidFill>
              <a:latin typeface="Sakkal Majalla" panose="02000000000000000000" pitchFamily="2" charset="-78"/>
              <a:cs typeface="Sakkal Majalla" panose="02000000000000000000" pitchFamily="2" charset="-78"/>
            </a:endParaRPr>
          </a:p>
          <a:p>
            <a:pPr marL="285750" indent="-285750">
              <a:buFont typeface="Courier New"/>
              <a:buChar char="o"/>
            </a:pPr>
            <a:r>
              <a:rPr lang="en-GB" dirty="0">
                <a:solidFill>
                  <a:schemeClr val="accent1">
                    <a:lumMod val="75000"/>
                  </a:schemeClr>
                </a:solidFill>
                <a:latin typeface="Sakkal Majalla" panose="02000000000000000000" pitchFamily="2" charset="-78"/>
                <a:cs typeface="Sakkal Majalla" panose="02000000000000000000" pitchFamily="2" charset="-78"/>
              </a:rPr>
              <a:t>Shadowing</a:t>
            </a:r>
          </a:p>
          <a:p>
            <a:pPr marL="285750" indent="-285750">
              <a:buFont typeface="Courier New"/>
              <a:buChar char="o"/>
            </a:pPr>
            <a:r>
              <a:rPr lang="en-GB" dirty="0">
                <a:solidFill>
                  <a:schemeClr val="accent1">
                    <a:lumMod val="75000"/>
                  </a:schemeClr>
                </a:solidFill>
                <a:latin typeface="Sakkal Majalla" panose="02000000000000000000" pitchFamily="2" charset="-78"/>
                <a:cs typeface="Sakkal Majalla" panose="02000000000000000000" pitchFamily="2" charset="-78"/>
              </a:rPr>
              <a:t>Seek to Understand</a:t>
            </a:r>
          </a:p>
          <a:p>
            <a:pPr marL="285750" indent="-285750">
              <a:buFont typeface="Courier New"/>
              <a:buChar char="o"/>
            </a:pPr>
            <a:r>
              <a:rPr lang="en-GB" dirty="0">
                <a:solidFill>
                  <a:schemeClr val="accent1">
                    <a:lumMod val="75000"/>
                  </a:schemeClr>
                </a:solidFill>
                <a:latin typeface="Sakkal Majalla" panose="02000000000000000000" pitchFamily="2" charset="-78"/>
                <a:cs typeface="Sakkal Majalla" panose="02000000000000000000" pitchFamily="2" charset="-78"/>
              </a:rPr>
              <a:t>Non Judgemental</a:t>
            </a:r>
          </a:p>
        </p:txBody>
      </p:sp>
      <p:sp>
        <p:nvSpPr>
          <p:cNvPr id="9" name="TextBox 8">
            <a:extLst>
              <a:ext uri="{FF2B5EF4-FFF2-40B4-BE49-F238E27FC236}">
                <a16:creationId xmlns:a16="http://schemas.microsoft.com/office/drawing/2014/main" xmlns="" id="{821F566D-990F-4B07-ABCA-129403DCD816}"/>
              </a:ext>
            </a:extLst>
          </p:cNvPr>
          <p:cNvSpPr txBox="1"/>
          <p:nvPr/>
        </p:nvSpPr>
        <p:spPr>
          <a:xfrm>
            <a:off x="2347415" y="0"/>
            <a:ext cx="1924333" cy="2308324"/>
          </a:xfrm>
          <a:prstGeom prst="rect">
            <a:avLst/>
          </a:prstGeom>
          <a:solidFill>
            <a:schemeClr val="bg2">
              <a:alpha val="74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Courier New"/>
              <a:buChar char="o"/>
            </a:pPr>
            <a:endParaRPr lang="en-GB" dirty="0">
              <a:solidFill>
                <a:srgbClr val="00B050"/>
              </a:solidFill>
              <a:latin typeface="Sakkal Majalla" panose="02000000000000000000" pitchFamily="2" charset="-78"/>
              <a:cs typeface="Sakkal Majalla" panose="02000000000000000000" pitchFamily="2" charset="-78"/>
            </a:endParaRPr>
          </a:p>
          <a:p>
            <a:pPr algn="l"/>
            <a:endParaRPr lang="en-GB" dirty="0">
              <a:solidFill>
                <a:srgbClr val="00B050"/>
              </a:solidFill>
              <a:latin typeface="Sakkal Majalla" panose="02000000000000000000" pitchFamily="2" charset="-78"/>
              <a:cs typeface="Sakkal Majalla" panose="02000000000000000000" pitchFamily="2" charset="-78"/>
            </a:endParaRPr>
          </a:p>
          <a:p>
            <a:pPr marL="285750" indent="-285750" algn="l">
              <a:buFont typeface="Courier New"/>
              <a:buChar char="o"/>
            </a:pPr>
            <a:endParaRPr lang="en-GB" dirty="0">
              <a:solidFill>
                <a:srgbClr val="00B050"/>
              </a:solidFill>
              <a:latin typeface="Sakkal Majalla" panose="02000000000000000000" pitchFamily="2" charset="-78"/>
              <a:cs typeface="Sakkal Majalla" panose="02000000000000000000" pitchFamily="2" charset="-78"/>
            </a:endParaRPr>
          </a:p>
          <a:p>
            <a:pPr marL="285750" indent="-285750" algn="l">
              <a:buFont typeface="Courier New"/>
              <a:buChar char="o"/>
            </a:pPr>
            <a:r>
              <a:rPr lang="en-GB" dirty="0">
                <a:solidFill>
                  <a:srgbClr val="2A445E"/>
                </a:solidFill>
                <a:latin typeface="Sakkal Majalla" panose="02000000000000000000" pitchFamily="2" charset="-78"/>
                <a:cs typeface="Sakkal Majalla" panose="02000000000000000000" pitchFamily="2" charset="-78"/>
              </a:rPr>
              <a:t>Personas</a:t>
            </a:r>
          </a:p>
          <a:p>
            <a:pPr marL="285750" indent="-285750">
              <a:buFont typeface="Courier New"/>
              <a:buChar char="o"/>
            </a:pPr>
            <a:r>
              <a:rPr lang="en-GB" dirty="0">
                <a:solidFill>
                  <a:srgbClr val="2A445E"/>
                </a:solidFill>
                <a:latin typeface="Sakkal Majalla" panose="02000000000000000000" pitchFamily="2" charset="-78"/>
                <a:cs typeface="Sakkal Majalla" panose="02000000000000000000" pitchFamily="2" charset="-78"/>
              </a:rPr>
              <a:t>Role of Objectives</a:t>
            </a:r>
          </a:p>
          <a:p>
            <a:pPr marL="285750" indent="-285750">
              <a:buFont typeface="Courier New"/>
              <a:buChar char="o"/>
            </a:pPr>
            <a:r>
              <a:rPr lang="en-GB" dirty="0">
                <a:solidFill>
                  <a:srgbClr val="2A445E"/>
                </a:solidFill>
                <a:latin typeface="Sakkal Majalla" panose="02000000000000000000" pitchFamily="2" charset="-78"/>
                <a:cs typeface="Sakkal Majalla" panose="02000000000000000000" pitchFamily="2" charset="-78"/>
              </a:rPr>
              <a:t>Decisions</a:t>
            </a:r>
          </a:p>
          <a:p>
            <a:pPr marL="285750" indent="-285750">
              <a:buFont typeface="Courier New"/>
              <a:buChar char="o"/>
            </a:pPr>
            <a:r>
              <a:rPr lang="en-GB" dirty="0">
                <a:solidFill>
                  <a:srgbClr val="2A445E"/>
                </a:solidFill>
                <a:latin typeface="Sakkal Majalla" panose="02000000000000000000" pitchFamily="2" charset="-78"/>
                <a:cs typeface="Sakkal Majalla" panose="02000000000000000000" pitchFamily="2" charset="-78"/>
              </a:rPr>
              <a:t>Challenges</a:t>
            </a:r>
          </a:p>
          <a:p>
            <a:pPr marL="285750" indent="-285750">
              <a:buFont typeface="Courier New"/>
              <a:buChar char="o"/>
            </a:pPr>
            <a:r>
              <a:rPr lang="en-GB" dirty="0">
                <a:solidFill>
                  <a:srgbClr val="2A445E"/>
                </a:solidFill>
                <a:latin typeface="Sakkal Majalla" panose="02000000000000000000" pitchFamily="2" charset="-78"/>
                <a:cs typeface="Sakkal Majalla" panose="02000000000000000000" pitchFamily="2" charset="-78"/>
              </a:rPr>
              <a:t>Pain Points</a:t>
            </a:r>
          </a:p>
        </p:txBody>
      </p:sp>
      <p:sp>
        <p:nvSpPr>
          <p:cNvPr id="10" name="TextBox 9">
            <a:extLst>
              <a:ext uri="{FF2B5EF4-FFF2-40B4-BE49-F238E27FC236}">
                <a16:creationId xmlns:a16="http://schemas.microsoft.com/office/drawing/2014/main" xmlns="" id="{821F566D-990F-4B07-ABCA-129403DCD816}"/>
              </a:ext>
            </a:extLst>
          </p:cNvPr>
          <p:cNvSpPr txBox="1"/>
          <p:nvPr/>
        </p:nvSpPr>
        <p:spPr>
          <a:xfrm>
            <a:off x="4572000" y="4826675"/>
            <a:ext cx="1924333" cy="2031325"/>
          </a:xfrm>
          <a:prstGeom prst="rect">
            <a:avLst/>
          </a:prstGeom>
          <a:solidFill>
            <a:schemeClr val="tx1">
              <a:lumMod val="50000"/>
              <a:lumOff val="50000"/>
              <a:alpha val="74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GB" dirty="0">
                <a:solidFill>
                  <a:srgbClr val="FFC000"/>
                </a:solidFill>
                <a:latin typeface="Sakkal Majalla" panose="02000000000000000000" pitchFamily="2" charset="-78"/>
                <a:cs typeface="Sakkal Majalla" panose="02000000000000000000" pitchFamily="2" charset="-78"/>
              </a:rPr>
              <a:t>Share Ideas</a:t>
            </a:r>
          </a:p>
          <a:p>
            <a:pPr marL="285750" indent="-285750">
              <a:buFont typeface="Courier New"/>
              <a:buChar char="o"/>
            </a:pPr>
            <a:r>
              <a:rPr lang="en-GB" dirty="0">
                <a:solidFill>
                  <a:srgbClr val="FFC000"/>
                </a:solidFill>
                <a:latin typeface="Sakkal Majalla" panose="02000000000000000000" pitchFamily="2" charset="-78"/>
                <a:cs typeface="Sakkal Majalla" panose="02000000000000000000" pitchFamily="2" charset="-78"/>
              </a:rPr>
              <a:t>All ideas worthy</a:t>
            </a:r>
          </a:p>
          <a:p>
            <a:pPr marL="285750" indent="-285750">
              <a:buFont typeface="Courier New"/>
              <a:buChar char="o"/>
            </a:pPr>
            <a:r>
              <a:rPr lang="en-GB" dirty="0">
                <a:solidFill>
                  <a:srgbClr val="FFC000"/>
                </a:solidFill>
                <a:latin typeface="Sakkal Majalla" panose="02000000000000000000" pitchFamily="2" charset="-78"/>
                <a:cs typeface="Sakkal Majalla" panose="02000000000000000000" pitchFamily="2" charset="-78"/>
              </a:rPr>
              <a:t>Diverge/Converge</a:t>
            </a:r>
          </a:p>
          <a:p>
            <a:pPr marL="285750" indent="-285750">
              <a:buFont typeface="Courier New"/>
              <a:buChar char="o"/>
            </a:pPr>
            <a:r>
              <a:rPr lang="en-GB" dirty="0">
                <a:solidFill>
                  <a:srgbClr val="FFC000"/>
                </a:solidFill>
                <a:latin typeface="Sakkal Majalla" panose="02000000000000000000" pitchFamily="2" charset="-78"/>
                <a:cs typeface="Sakkal Majalla" panose="02000000000000000000" pitchFamily="2" charset="-78"/>
              </a:rPr>
              <a:t>Yes and Thinking</a:t>
            </a:r>
          </a:p>
          <a:p>
            <a:pPr marL="285750" indent="-285750">
              <a:buFont typeface="Courier New"/>
              <a:buChar char="o"/>
            </a:pPr>
            <a:r>
              <a:rPr lang="en-GB" dirty="0">
                <a:solidFill>
                  <a:srgbClr val="FFC000"/>
                </a:solidFill>
                <a:latin typeface="Sakkal Majalla" panose="02000000000000000000" pitchFamily="2" charset="-78"/>
                <a:cs typeface="Sakkal Majalla" panose="02000000000000000000" pitchFamily="2" charset="-78"/>
              </a:rPr>
              <a:t>Prioritize</a:t>
            </a:r>
            <a:endParaRPr lang="en-GB" sz="900" dirty="0">
              <a:solidFill>
                <a:srgbClr val="F5C300"/>
              </a:solidFill>
              <a:latin typeface="Sakkal Majalla" panose="02000000000000000000" pitchFamily="2" charset="-78"/>
              <a:cs typeface="Sakkal Majalla" panose="02000000000000000000" pitchFamily="2" charset="-78"/>
            </a:endParaRPr>
          </a:p>
          <a:p>
            <a:endParaRPr lang="en-GB" dirty="0">
              <a:solidFill>
                <a:srgbClr val="F5C300"/>
              </a:solidFill>
              <a:latin typeface="Sakkal Majalla" panose="02000000000000000000" pitchFamily="2" charset="-78"/>
              <a:cs typeface="Sakkal Majalla" panose="02000000000000000000" pitchFamily="2" charset="-78"/>
            </a:endParaRPr>
          </a:p>
          <a:p>
            <a:pPr marL="285750" indent="-285750">
              <a:buFont typeface="Courier New"/>
              <a:buChar char="o"/>
            </a:pPr>
            <a:endParaRPr lang="en-GB" dirty="0">
              <a:solidFill>
                <a:srgbClr val="F5C300"/>
              </a:solidFill>
              <a:latin typeface="Sakkal Majalla" panose="02000000000000000000" pitchFamily="2" charset="-78"/>
              <a:cs typeface="Sakkal Majalla" panose="02000000000000000000" pitchFamily="2" charset="-78"/>
            </a:endParaRPr>
          </a:p>
        </p:txBody>
      </p:sp>
      <p:sp>
        <p:nvSpPr>
          <p:cNvPr id="11" name="TextBox 10">
            <a:extLst>
              <a:ext uri="{FF2B5EF4-FFF2-40B4-BE49-F238E27FC236}">
                <a16:creationId xmlns:a16="http://schemas.microsoft.com/office/drawing/2014/main" xmlns="" id="{821F566D-990F-4B07-ABCA-129403DCD816}"/>
              </a:ext>
            </a:extLst>
          </p:cNvPr>
          <p:cNvSpPr txBox="1"/>
          <p:nvPr/>
        </p:nvSpPr>
        <p:spPr>
          <a:xfrm>
            <a:off x="5306702" y="30777"/>
            <a:ext cx="1924333" cy="2308324"/>
          </a:xfrm>
          <a:prstGeom prst="rect">
            <a:avLst/>
          </a:prstGeom>
          <a:solidFill>
            <a:schemeClr val="tx1">
              <a:lumMod val="50000"/>
              <a:lumOff val="50000"/>
              <a:alpha val="74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endParaRPr lang="en-GB" dirty="0">
              <a:solidFill>
                <a:srgbClr val="02BAD2"/>
              </a:solidFill>
              <a:latin typeface="Sakkal Majalla" panose="02000000000000000000" pitchFamily="2" charset="-78"/>
              <a:cs typeface="Sakkal Majalla" panose="02000000000000000000" pitchFamily="2" charset="-78"/>
            </a:endParaRPr>
          </a:p>
          <a:p>
            <a:pPr marL="285750" indent="-285750">
              <a:buFont typeface="Courier New"/>
              <a:buChar char="o"/>
            </a:pPr>
            <a:endParaRPr lang="en-GB" dirty="0">
              <a:solidFill>
                <a:srgbClr val="02BAD2"/>
              </a:solidFill>
              <a:latin typeface="Sakkal Majalla" panose="02000000000000000000" pitchFamily="2" charset="-78"/>
              <a:cs typeface="Sakkal Majalla" panose="02000000000000000000" pitchFamily="2" charset="-78"/>
            </a:endParaRPr>
          </a:p>
          <a:p>
            <a:pPr marL="285750" indent="-285750">
              <a:buFont typeface="Courier New"/>
              <a:buChar char="o"/>
            </a:pPr>
            <a:endParaRPr lang="en-GB" dirty="0">
              <a:solidFill>
                <a:srgbClr val="02BAD2"/>
              </a:solidFill>
              <a:latin typeface="Sakkal Majalla" panose="02000000000000000000" pitchFamily="2" charset="-78"/>
              <a:cs typeface="Sakkal Majalla" panose="02000000000000000000" pitchFamily="2" charset="-78"/>
            </a:endParaRPr>
          </a:p>
          <a:p>
            <a:pPr marL="285750" indent="-285750">
              <a:buFont typeface="Courier New"/>
              <a:buChar char="o"/>
            </a:pPr>
            <a:r>
              <a:rPr lang="en-GB" dirty="0" err="1">
                <a:solidFill>
                  <a:srgbClr val="02BAD2"/>
                </a:solidFill>
                <a:latin typeface="Sakkal Majalla" panose="02000000000000000000" pitchFamily="2" charset="-78"/>
                <a:cs typeface="Sakkal Majalla" panose="02000000000000000000" pitchFamily="2" charset="-78"/>
              </a:rPr>
              <a:t>Mockups</a:t>
            </a:r>
            <a:endParaRPr lang="en-GB" dirty="0">
              <a:solidFill>
                <a:srgbClr val="02BAD2"/>
              </a:solidFill>
              <a:latin typeface="Sakkal Majalla" panose="02000000000000000000" pitchFamily="2" charset="-78"/>
              <a:cs typeface="Sakkal Majalla" panose="02000000000000000000" pitchFamily="2" charset="-78"/>
            </a:endParaRPr>
          </a:p>
          <a:p>
            <a:pPr marL="285750" indent="-285750">
              <a:buFont typeface="Courier New"/>
              <a:buChar char="o"/>
            </a:pPr>
            <a:r>
              <a:rPr lang="en-GB" dirty="0">
                <a:solidFill>
                  <a:srgbClr val="02BAD2"/>
                </a:solidFill>
                <a:latin typeface="Sakkal Majalla" panose="02000000000000000000" pitchFamily="2" charset="-78"/>
                <a:cs typeface="Sakkal Majalla" panose="02000000000000000000" pitchFamily="2" charset="-78"/>
              </a:rPr>
              <a:t>Storyboards</a:t>
            </a:r>
          </a:p>
          <a:p>
            <a:pPr marL="285750" indent="-285750">
              <a:buFont typeface="Courier New"/>
              <a:buChar char="o"/>
            </a:pPr>
            <a:r>
              <a:rPr lang="en-GB" dirty="0">
                <a:solidFill>
                  <a:srgbClr val="02BAD2"/>
                </a:solidFill>
                <a:latin typeface="Sakkal Majalla" panose="02000000000000000000" pitchFamily="2" charset="-78"/>
                <a:cs typeface="Sakkal Majalla" panose="02000000000000000000" pitchFamily="2" charset="-78"/>
              </a:rPr>
              <a:t>Keep it simple</a:t>
            </a:r>
          </a:p>
          <a:p>
            <a:pPr marL="285750" indent="-285750">
              <a:buFont typeface="Courier New"/>
              <a:buChar char="o"/>
            </a:pPr>
            <a:r>
              <a:rPr lang="en-GB" dirty="0">
                <a:solidFill>
                  <a:srgbClr val="02BAD2"/>
                </a:solidFill>
                <a:latin typeface="Sakkal Majalla" panose="02000000000000000000" pitchFamily="2" charset="-78"/>
                <a:cs typeface="Sakkal Majalla" panose="02000000000000000000" pitchFamily="2" charset="-78"/>
              </a:rPr>
              <a:t>Fail fast</a:t>
            </a:r>
          </a:p>
          <a:p>
            <a:pPr marL="285750" indent="-285750">
              <a:buFont typeface="Courier New"/>
              <a:buChar char="o"/>
            </a:pPr>
            <a:r>
              <a:rPr lang="en-GB" dirty="0">
                <a:solidFill>
                  <a:srgbClr val="02BAD2"/>
                </a:solidFill>
                <a:latin typeface="Sakkal Majalla" panose="02000000000000000000" pitchFamily="2" charset="-78"/>
                <a:cs typeface="Sakkal Majalla" panose="02000000000000000000" pitchFamily="2" charset="-78"/>
              </a:rPr>
              <a:t>Iterate quickly</a:t>
            </a:r>
          </a:p>
        </p:txBody>
      </p:sp>
      <p:sp>
        <p:nvSpPr>
          <p:cNvPr id="12" name="TextBox 11">
            <a:extLst>
              <a:ext uri="{FF2B5EF4-FFF2-40B4-BE49-F238E27FC236}">
                <a16:creationId xmlns:a16="http://schemas.microsoft.com/office/drawing/2014/main" xmlns="" id="{821F566D-990F-4B07-ABCA-129403DCD816}"/>
              </a:ext>
            </a:extLst>
          </p:cNvPr>
          <p:cNvSpPr txBox="1"/>
          <p:nvPr/>
        </p:nvSpPr>
        <p:spPr>
          <a:xfrm>
            <a:off x="7042245" y="2686368"/>
            <a:ext cx="2101755" cy="1754326"/>
          </a:xfrm>
          <a:prstGeom prst="rect">
            <a:avLst/>
          </a:prstGeom>
          <a:solidFill>
            <a:schemeClr val="bg2">
              <a:alpha val="74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GB" dirty="0">
                <a:solidFill>
                  <a:srgbClr val="C00000"/>
                </a:solidFill>
                <a:latin typeface="Sakkal Majalla" panose="02000000000000000000" pitchFamily="2" charset="-78"/>
                <a:cs typeface="Sakkal Majalla" panose="02000000000000000000" pitchFamily="2" charset="-78"/>
              </a:rPr>
              <a:t>Understand Impediments</a:t>
            </a:r>
          </a:p>
          <a:p>
            <a:pPr marL="285750" indent="-285750">
              <a:buFont typeface="Courier New"/>
              <a:buChar char="o"/>
            </a:pPr>
            <a:r>
              <a:rPr lang="en-GB" dirty="0">
                <a:solidFill>
                  <a:srgbClr val="C00000"/>
                </a:solidFill>
                <a:latin typeface="Sakkal Majalla" panose="02000000000000000000" pitchFamily="2" charset="-78"/>
                <a:cs typeface="Sakkal Majalla" panose="02000000000000000000" pitchFamily="2" charset="-78"/>
              </a:rPr>
              <a:t>What works?</a:t>
            </a:r>
          </a:p>
          <a:p>
            <a:pPr marL="285750" indent="-285750">
              <a:buFont typeface="Courier New"/>
              <a:buChar char="o"/>
            </a:pPr>
            <a:r>
              <a:rPr lang="en-GB" dirty="0">
                <a:solidFill>
                  <a:srgbClr val="C00000"/>
                </a:solidFill>
                <a:latin typeface="Sakkal Majalla" panose="02000000000000000000" pitchFamily="2" charset="-78"/>
                <a:cs typeface="Sakkal Majalla" panose="02000000000000000000" pitchFamily="2" charset="-78"/>
              </a:rPr>
              <a:t>Role play</a:t>
            </a:r>
          </a:p>
          <a:p>
            <a:pPr marL="285750" indent="-285750">
              <a:buFont typeface="Courier New"/>
              <a:buChar char="o"/>
            </a:pPr>
            <a:r>
              <a:rPr lang="en-GB" dirty="0">
                <a:solidFill>
                  <a:srgbClr val="C00000"/>
                </a:solidFill>
                <a:latin typeface="Sakkal Majalla" panose="02000000000000000000" pitchFamily="2" charset="-78"/>
                <a:cs typeface="Sakkal Majalla" panose="02000000000000000000" pitchFamily="2" charset="-78"/>
              </a:rPr>
              <a:t>Iterate quickly</a:t>
            </a:r>
          </a:p>
          <a:p>
            <a:pPr marL="285750" indent="-285750">
              <a:buFont typeface="Courier New"/>
              <a:buChar char="o"/>
            </a:pPr>
            <a:endParaRPr lang="en-GB" dirty="0">
              <a:solidFill>
                <a:srgbClr val="02BAD2"/>
              </a:solidFill>
              <a:latin typeface="Sakkal Majalla" panose="02000000000000000000" pitchFamily="2" charset="-78"/>
              <a:cs typeface="Sakkal Majalla" panose="02000000000000000000" pitchFamily="2" charset="-78"/>
            </a:endParaRPr>
          </a:p>
        </p:txBody>
      </p:sp>
      <p:sp>
        <p:nvSpPr>
          <p:cNvPr id="13" name="TextBox 12"/>
          <p:cNvSpPr txBox="1"/>
          <p:nvPr/>
        </p:nvSpPr>
        <p:spPr>
          <a:xfrm>
            <a:off x="0" y="30777"/>
            <a:ext cx="2169994" cy="1754326"/>
          </a:xfrm>
          <a:prstGeom prst="rect">
            <a:avLst/>
          </a:prstGeom>
          <a:noFill/>
        </p:spPr>
        <p:txBody>
          <a:bodyPr wrap="square" rtlCol="0">
            <a:spAutoFit/>
          </a:bodyPr>
          <a:lstStyle/>
          <a:p>
            <a:r>
              <a:rPr lang="en-US" sz="5400" dirty="0">
                <a:solidFill>
                  <a:schemeClr val="bg1"/>
                </a:solidFill>
                <a:latin typeface="Sakkal Majalla" panose="02000000000000000000" pitchFamily="2" charset="-78"/>
                <a:cs typeface="Sakkal Majalla" panose="02000000000000000000" pitchFamily="2" charset="-78"/>
              </a:rPr>
              <a:t>Design </a:t>
            </a:r>
          </a:p>
          <a:p>
            <a:r>
              <a:rPr lang="en-US" sz="5400" dirty="0">
                <a:solidFill>
                  <a:schemeClr val="bg1"/>
                </a:solidFill>
                <a:latin typeface="Sakkal Majalla" panose="02000000000000000000" pitchFamily="2" charset="-78"/>
                <a:cs typeface="Sakkal Majalla" panose="02000000000000000000" pitchFamily="2" charset="-78"/>
              </a:rPr>
              <a:t>Thinking</a:t>
            </a:r>
          </a:p>
        </p:txBody>
      </p:sp>
    </p:spTree>
    <p:extLst>
      <p:ext uri="{BB962C8B-B14F-4D97-AF65-F5344CB8AC3E}">
        <p14:creationId xmlns:p14="http://schemas.microsoft.com/office/powerpoint/2010/main" val="2868177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56074">
            <a:off x="6446135" y="472198"/>
            <a:ext cx="2670572" cy="1771479"/>
          </a:xfrm>
          <a:prstGeom prst="rect">
            <a:avLst/>
          </a:prstGeom>
          <a:gradFill>
            <a:gsLst>
              <a:gs pos="0">
                <a:srgbClr val="FFC000"/>
              </a:gs>
              <a:gs pos="49000">
                <a:srgbClr val="837F15"/>
              </a:gs>
              <a:gs pos="100000">
                <a:srgbClr val="063E2A"/>
              </a:gs>
            </a:gsLst>
            <a:lin ang="2700000" scaled="1"/>
          </a:gradFill>
          <a:ln>
            <a:noFill/>
          </a:ln>
        </p:spPr>
      </p:pic>
      <p:sp>
        <p:nvSpPr>
          <p:cNvPr id="4" name="Rectangle 3"/>
          <p:cNvSpPr/>
          <p:nvPr/>
        </p:nvSpPr>
        <p:spPr>
          <a:xfrm>
            <a:off x="0" y="1924334"/>
            <a:ext cx="9144000" cy="3970318"/>
          </a:xfrm>
          <a:prstGeom prst="rect">
            <a:avLst/>
          </a:prstGeom>
          <a:solidFill>
            <a:schemeClr val="accent5">
              <a:lumMod val="75000"/>
              <a:alpha val="22000"/>
            </a:schemeClr>
          </a:solidFill>
        </p:spPr>
        <p:txBody>
          <a:bodyPr wrap="square">
            <a:spAutoFit/>
          </a:bodyPr>
          <a:lstStyle/>
          <a:p>
            <a:r>
              <a:rPr lang="en-US" b="1" u="sng" dirty="0">
                <a:solidFill>
                  <a:schemeClr val="bg1"/>
                </a:solidFill>
                <a:latin typeface="Sakkal Majalla" panose="02000000000000000000" pitchFamily="2" charset="-78"/>
                <a:cs typeface="Sakkal Majalla" panose="02000000000000000000" pitchFamily="2" charset="-78"/>
              </a:rPr>
              <a:t>Put one-liner design features you want to see in e-filling application on sticky notes – 15 min</a:t>
            </a:r>
          </a:p>
          <a:p>
            <a:endParaRPr lang="en-US" b="1" dirty="0">
              <a:solidFill>
                <a:schemeClr val="bg1"/>
              </a:solidFill>
              <a:latin typeface="Sakkal Majalla" panose="02000000000000000000" pitchFamily="2" charset="-78"/>
              <a:cs typeface="Sakkal Majalla" panose="02000000000000000000" pitchFamily="2" charset="-78"/>
            </a:endParaRPr>
          </a:p>
          <a:p>
            <a:pPr marL="285750" indent="-285750">
              <a:buFont typeface="Arial" panose="020B0604020202020204" pitchFamily="34" charset="0"/>
              <a:buChar char="•"/>
            </a:pPr>
            <a:r>
              <a:rPr lang="en-US" b="1" dirty="0">
                <a:solidFill>
                  <a:schemeClr val="bg1"/>
                </a:solidFill>
                <a:latin typeface="Sakkal Majalla" panose="02000000000000000000" pitchFamily="2" charset="-78"/>
                <a:cs typeface="Sakkal Majalla" panose="02000000000000000000" pitchFamily="2" charset="-78"/>
              </a:rPr>
              <a:t>Focus on Solution Rather than Business Objectives :  </a:t>
            </a:r>
            <a:r>
              <a:rPr lang="en-US" dirty="0">
                <a:solidFill>
                  <a:schemeClr val="bg1"/>
                </a:solidFill>
                <a:latin typeface="Sakkal Majalla" panose="02000000000000000000" pitchFamily="2" charset="-78"/>
                <a:cs typeface="Sakkal Majalla" panose="02000000000000000000" pitchFamily="2" charset="-78"/>
              </a:rPr>
              <a:t>Focus on How ( Business Solution )  rather than What ( Business Objectives ) </a:t>
            </a:r>
          </a:p>
          <a:p>
            <a:pPr marL="285750" indent="-285750">
              <a:lnSpc>
                <a:spcPct val="200000"/>
              </a:lnSpc>
              <a:buFont typeface="Arial" panose="020B0604020202020204" pitchFamily="34" charset="0"/>
              <a:buChar char="•"/>
            </a:pPr>
            <a:r>
              <a:rPr lang="en-US" b="1" dirty="0">
                <a:solidFill>
                  <a:schemeClr val="bg1"/>
                </a:solidFill>
                <a:latin typeface="Sakkal Majalla" panose="02000000000000000000" pitchFamily="2" charset="-78"/>
                <a:cs typeface="Sakkal Majalla" panose="02000000000000000000" pitchFamily="2" charset="-78"/>
              </a:rPr>
              <a:t>Stupid and wild ideas are good</a:t>
            </a:r>
            <a:r>
              <a:rPr lang="en-US" dirty="0">
                <a:solidFill>
                  <a:schemeClr val="bg1"/>
                </a:solidFill>
                <a:latin typeface="Sakkal Majalla" panose="02000000000000000000" pitchFamily="2" charset="-78"/>
                <a:cs typeface="Sakkal Majalla" panose="02000000000000000000" pitchFamily="2" charset="-78"/>
              </a:rPr>
              <a:t>: Value all ideas  , Avoid the devil’s advocate:</a:t>
            </a:r>
          </a:p>
          <a:p>
            <a:pPr marL="285750" indent="-285750">
              <a:lnSpc>
                <a:spcPct val="200000"/>
              </a:lnSpc>
              <a:buFont typeface="Arial" panose="020B0604020202020204" pitchFamily="34" charset="0"/>
              <a:buChar char="•"/>
            </a:pPr>
            <a:r>
              <a:rPr lang="en-US" b="1" dirty="0">
                <a:solidFill>
                  <a:schemeClr val="bg1"/>
                </a:solidFill>
                <a:latin typeface="Sakkal Majalla" panose="02000000000000000000" pitchFamily="2" charset="-78"/>
                <a:cs typeface="Sakkal Majalla" panose="02000000000000000000" pitchFamily="2" charset="-78"/>
              </a:rPr>
              <a:t>Generate as many ideas as possible</a:t>
            </a:r>
            <a:r>
              <a:rPr lang="en-US" dirty="0">
                <a:solidFill>
                  <a:schemeClr val="bg1"/>
                </a:solidFill>
                <a:latin typeface="Sakkal Majalla" panose="02000000000000000000" pitchFamily="2" charset="-78"/>
                <a:cs typeface="Sakkal Majalla" panose="02000000000000000000" pitchFamily="2" charset="-78"/>
              </a:rPr>
              <a:t>: Quantity more important than Quality</a:t>
            </a:r>
          </a:p>
          <a:p>
            <a:pPr marL="285750" indent="-285750">
              <a:lnSpc>
                <a:spcPct val="200000"/>
              </a:lnSpc>
              <a:buFont typeface="Arial" panose="020B0604020202020204" pitchFamily="34" charset="0"/>
              <a:buChar char="•"/>
            </a:pPr>
            <a:r>
              <a:rPr lang="en-US" b="1" dirty="0">
                <a:solidFill>
                  <a:schemeClr val="bg1"/>
                </a:solidFill>
                <a:latin typeface="Sakkal Majalla" panose="02000000000000000000" pitchFamily="2" charset="-78"/>
                <a:cs typeface="Sakkal Majalla" panose="02000000000000000000" pitchFamily="2" charset="-78"/>
              </a:rPr>
              <a:t>Stay on time</a:t>
            </a:r>
            <a:r>
              <a:rPr lang="en-US" dirty="0">
                <a:solidFill>
                  <a:schemeClr val="bg1"/>
                </a:solidFill>
                <a:latin typeface="Sakkal Majalla" panose="02000000000000000000" pitchFamily="2" charset="-78"/>
                <a:cs typeface="Sakkal Majalla" panose="02000000000000000000" pitchFamily="2" charset="-78"/>
              </a:rPr>
              <a:t>: Don’t let your ideation session spiral out of control. </a:t>
            </a:r>
          </a:p>
          <a:p>
            <a:pPr marL="285750" indent="-285750">
              <a:lnSpc>
                <a:spcPct val="200000"/>
              </a:lnSpc>
              <a:buFont typeface="Arial" panose="020B0604020202020204" pitchFamily="34" charset="0"/>
              <a:buChar char="•"/>
            </a:pPr>
            <a:r>
              <a:rPr lang="en-US" b="1" dirty="0">
                <a:solidFill>
                  <a:schemeClr val="bg1"/>
                </a:solidFill>
                <a:latin typeface="Sakkal Majalla" panose="02000000000000000000" pitchFamily="2" charset="-78"/>
                <a:cs typeface="Sakkal Majalla" panose="02000000000000000000" pitchFamily="2" charset="-78"/>
              </a:rPr>
              <a:t>Consistency is not necessary </a:t>
            </a:r>
          </a:p>
          <a:p>
            <a:endParaRPr lang="en-US" b="1" dirty="0">
              <a:solidFill>
                <a:schemeClr val="bg1"/>
              </a:solidFill>
              <a:latin typeface="Sakkal Majalla" panose="02000000000000000000" pitchFamily="2" charset="-78"/>
              <a:cs typeface="Sakkal Majalla" panose="02000000000000000000" pitchFamily="2" charset="-78"/>
            </a:endParaRPr>
          </a:p>
          <a:p>
            <a:r>
              <a:rPr lang="en-US" b="1" u="sng" dirty="0">
                <a:solidFill>
                  <a:schemeClr val="bg1"/>
                </a:solidFill>
                <a:latin typeface="Sakkal Majalla" panose="02000000000000000000" pitchFamily="2" charset="-78"/>
                <a:cs typeface="Sakkal Majalla" panose="02000000000000000000" pitchFamily="2" charset="-78"/>
              </a:rPr>
              <a:t>Prioritization discussion – 15 min </a:t>
            </a:r>
            <a:endParaRPr lang="en-US" u="sng" dirty="0">
              <a:solidFill>
                <a:schemeClr val="bg1"/>
              </a:solidFill>
              <a:latin typeface="Sakkal Majalla" panose="02000000000000000000" pitchFamily="2" charset="-78"/>
              <a:cs typeface="Sakkal Majalla" panose="02000000000000000000" pitchFamily="2" charset="-78"/>
            </a:endParaRPr>
          </a:p>
        </p:txBody>
      </p:sp>
      <p:sp>
        <p:nvSpPr>
          <p:cNvPr id="5" name="Google Shape;124;p17"/>
          <p:cNvSpPr txBox="1">
            <a:spLocks noGrp="1"/>
          </p:cNvSpPr>
          <p:nvPr>
            <p:ph type="title"/>
          </p:nvPr>
        </p:nvSpPr>
        <p:spPr>
          <a:xfrm>
            <a:off x="168648" y="801542"/>
            <a:ext cx="5056726" cy="621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800" b="1" dirty="0">
                <a:solidFill>
                  <a:schemeClr val="bg1"/>
                </a:solidFill>
                <a:latin typeface="Sakkal Majalla" panose="02000000000000000000" pitchFamily="2" charset="-78"/>
                <a:cs typeface="Sakkal Majalla" panose="02000000000000000000" pitchFamily="2" charset="-78"/>
              </a:rPr>
              <a:t>Ideation - Session today</a:t>
            </a:r>
            <a:endParaRPr sz="4800" b="1" dirty="0">
              <a:solidFill>
                <a:schemeClr val="bg1"/>
              </a:solidFill>
              <a:latin typeface="Sakkal Majalla" panose="02000000000000000000" pitchFamily="2" charset="-78"/>
              <a:cs typeface="Sakkal Majalla" panose="02000000000000000000" pitchFamily="2" charset="-78"/>
            </a:endParaRPr>
          </a:p>
        </p:txBody>
      </p:sp>
      <p:sp>
        <p:nvSpPr>
          <p:cNvPr id="7" name="Rectangle 6"/>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8" name="Picture 7"/>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18364" y="6057018"/>
            <a:ext cx="1054651" cy="765454"/>
          </a:xfrm>
          <a:prstGeom prst="rect">
            <a:avLst/>
          </a:prstGeom>
          <a:effectLst>
            <a:glow>
              <a:schemeClr val="bg1"/>
            </a:glo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1850" y="5993599"/>
            <a:ext cx="2050322" cy="765454"/>
          </a:xfrm>
          <a:prstGeom prst="rect">
            <a:avLst/>
          </a:prstGeom>
        </p:spPr>
      </p:pic>
    </p:spTree>
    <p:extLst>
      <p:ext uri="{BB962C8B-B14F-4D97-AF65-F5344CB8AC3E}">
        <p14:creationId xmlns:p14="http://schemas.microsoft.com/office/powerpoint/2010/main" val="1467565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31000">
              <a:srgbClr val="837F15"/>
            </a:gs>
            <a:gs pos="100000">
              <a:srgbClr val="063E2A"/>
            </a:gs>
          </a:gsLst>
          <a:lin ang="2700000" scaled="1"/>
        </a:gradFill>
        <a:effectLst/>
      </p:bgPr>
    </p:bg>
    <p:spTree>
      <p:nvGrpSpPr>
        <p:cNvPr id="1" name=""/>
        <p:cNvGrpSpPr/>
        <p:nvPr/>
      </p:nvGrpSpPr>
      <p:grpSpPr>
        <a:xfrm>
          <a:off x="0" y="0"/>
          <a:ext cx="0" cy="0"/>
          <a:chOff x="0" y="0"/>
          <a:chExt cx="0" cy="0"/>
        </a:xfrm>
      </p:grpSpPr>
      <p:sp>
        <p:nvSpPr>
          <p:cNvPr id="9" name="Rectangle 8"/>
          <p:cNvSpPr/>
          <p:nvPr/>
        </p:nvSpPr>
        <p:spPr>
          <a:xfrm>
            <a:off x="2374710" y="0"/>
            <a:ext cx="6769290" cy="6660106"/>
          </a:xfrm>
          <a:prstGeom prst="rect">
            <a:avLst/>
          </a:prstGeom>
          <a:blipFill dpi="0" rotWithShape="1">
            <a:blip r:embed="rId2">
              <a:alphaModFix amt="53000"/>
              <a:extLst>
                <a:ext uri="{28A0092B-C50C-407E-A947-70E740481C1C}">
                  <a14:useLocalDpi xmlns:a14="http://schemas.microsoft.com/office/drawing/2010/main" val="0"/>
                </a:ext>
              </a:extLst>
            </a:blip>
            <a:srcRect/>
            <a:stretch>
              <a:fillRect t="-1" r="-31470" b="-231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5711046"/>
            <a:ext cx="9144000" cy="1146954"/>
          </a:xfrm>
          <a:prstGeom prst="rect">
            <a:avLst/>
          </a:prstGeom>
          <a:solidFill>
            <a:schemeClr val="accent6">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kkal Majalla" panose="02000000000000000000" pitchFamily="2" charset="-78"/>
              <a:cs typeface="Sakkal Majalla" panose="02000000000000000000" pitchFamily="2" charset="-78"/>
            </a:endParaRPr>
          </a:p>
        </p:txBody>
      </p:sp>
      <p:pic>
        <p:nvPicPr>
          <p:cNvPr id="5" name="Picture 4"/>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91069" y="5711046"/>
            <a:ext cx="1307626" cy="949060"/>
          </a:xfrm>
          <a:prstGeom prst="rect">
            <a:avLst/>
          </a:prstGeom>
          <a:effectLst>
            <a:glow>
              <a:schemeClr val="bg1"/>
            </a:glo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1033" y="5852072"/>
            <a:ext cx="2164376" cy="808034"/>
          </a:xfrm>
          <a:prstGeom prst="rect">
            <a:avLst/>
          </a:prstGeom>
        </p:spPr>
      </p:pic>
      <p:sp>
        <p:nvSpPr>
          <p:cNvPr id="7" name="Title 1">
            <a:extLst>
              <a:ext uri="{FF2B5EF4-FFF2-40B4-BE49-F238E27FC236}">
                <a16:creationId xmlns:a16="http://schemas.microsoft.com/office/drawing/2014/main" xmlns="" id="{6941C3E2-4A0A-4FAA-94EE-1BDADE26AE4B}"/>
              </a:ext>
            </a:extLst>
          </p:cNvPr>
          <p:cNvSpPr>
            <a:spLocks noGrp="1"/>
          </p:cNvSpPr>
          <p:nvPr>
            <p:ph type="title"/>
          </p:nvPr>
        </p:nvSpPr>
        <p:spPr>
          <a:xfrm>
            <a:off x="191069" y="383832"/>
            <a:ext cx="7133534" cy="1143000"/>
          </a:xfrm>
        </p:spPr>
        <p:txBody>
          <a:bodyPr>
            <a:noAutofit/>
          </a:bodyPr>
          <a:lstStyle/>
          <a:p>
            <a:r>
              <a:rPr lang="en-GB" sz="5400" b="1" dirty="0">
                <a:solidFill>
                  <a:schemeClr val="bg1"/>
                </a:solidFill>
                <a:latin typeface="Sakkal Majalla" panose="02000000000000000000" pitchFamily="2" charset="-78"/>
                <a:cs typeface="Sakkal Majalla" panose="02000000000000000000" pitchFamily="2" charset="-78"/>
              </a:rPr>
              <a:t>Our guess – We think you decided …..</a:t>
            </a:r>
          </a:p>
        </p:txBody>
      </p:sp>
      <p:sp>
        <p:nvSpPr>
          <p:cNvPr id="8" name="Rectangle 7"/>
          <p:cNvSpPr/>
          <p:nvPr/>
        </p:nvSpPr>
        <p:spPr>
          <a:xfrm>
            <a:off x="191069" y="1903575"/>
            <a:ext cx="7342495" cy="3416320"/>
          </a:xfrm>
          <a:prstGeom prst="rect">
            <a:avLst/>
          </a:prstGeom>
        </p:spPr>
        <p:txBody>
          <a:bodyPr wrap="square">
            <a:spAutoFit/>
          </a:bodyPr>
          <a:lstStyle/>
          <a:p>
            <a:pPr marL="285750" indent="-285750">
              <a:buFont typeface="Wingdings" panose="05000000000000000000" pitchFamily="2" charset="2"/>
              <a:buChar char="Ø"/>
            </a:pPr>
            <a:r>
              <a:rPr lang="en-GB" sz="2400" dirty="0">
                <a:solidFill>
                  <a:schemeClr val="bg1"/>
                </a:solidFill>
              </a:rPr>
              <a:t>Ability to file electronic Lawsuit.</a:t>
            </a:r>
          </a:p>
          <a:p>
            <a:pPr marL="285750" indent="-285750">
              <a:buFont typeface="Wingdings" panose="05000000000000000000" pitchFamily="2" charset="2"/>
              <a:buChar char="Ø"/>
            </a:pPr>
            <a:endParaRPr lang="en-GB" sz="2400" dirty="0">
              <a:solidFill>
                <a:schemeClr val="bg1"/>
              </a:solidFill>
            </a:endParaRPr>
          </a:p>
          <a:p>
            <a:pPr marL="285750" indent="-285750">
              <a:buFont typeface="Wingdings" panose="05000000000000000000" pitchFamily="2" charset="2"/>
              <a:buChar char="Ø"/>
            </a:pPr>
            <a:r>
              <a:rPr lang="en-GB" sz="2400" dirty="0">
                <a:solidFill>
                  <a:schemeClr val="bg1"/>
                </a:solidFill>
              </a:rPr>
              <a:t>Simplicity of the process</a:t>
            </a:r>
          </a:p>
          <a:p>
            <a:pPr marL="285750" indent="-285750">
              <a:buFont typeface="Wingdings" panose="05000000000000000000" pitchFamily="2" charset="2"/>
              <a:buChar char="Ø"/>
            </a:pPr>
            <a:endParaRPr lang="en-GB" sz="2400" dirty="0">
              <a:solidFill>
                <a:schemeClr val="bg1"/>
              </a:solidFill>
            </a:endParaRPr>
          </a:p>
          <a:p>
            <a:pPr marL="285750" indent="-285750">
              <a:buFont typeface="Wingdings" panose="05000000000000000000" pitchFamily="2" charset="2"/>
              <a:buChar char="Ø"/>
            </a:pPr>
            <a:r>
              <a:rPr lang="en-GB" sz="2400" dirty="0">
                <a:solidFill>
                  <a:schemeClr val="bg1"/>
                </a:solidFill>
              </a:rPr>
              <a:t>Don’t ask for information that you already have on me</a:t>
            </a:r>
          </a:p>
          <a:p>
            <a:pPr marL="285750" indent="-285750">
              <a:buFont typeface="Wingdings" panose="05000000000000000000" pitchFamily="2" charset="2"/>
              <a:buChar char="Ø"/>
            </a:pPr>
            <a:endParaRPr lang="en-GB" sz="2400" dirty="0">
              <a:solidFill>
                <a:schemeClr val="bg1"/>
              </a:solidFill>
            </a:endParaRPr>
          </a:p>
          <a:p>
            <a:pPr marL="285750" indent="-285750">
              <a:buFont typeface="Wingdings" panose="05000000000000000000" pitchFamily="2" charset="2"/>
              <a:buChar char="Ø"/>
            </a:pPr>
            <a:r>
              <a:rPr lang="en-GB" sz="2400" dirty="0">
                <a:solidFill>
                  <a:schemeClr val="bg1"/>
                </a:solidFill>
              </a:rPr>
              <a:t>Give me instant decision</a:t>
            </a:r>
          </a:p>
          <a:p>
            <a:pPr marL="285750" indent="-285750">
              <a:buFont typeface="Wingdings" panose="05000000000000000000" pitchFamily="2" charset="2"/>
              <a:buChar char="Ø"/>
            </a:pPr>
            <a:endParaRPr lang="en-GB" sz="2400" dirty="0">
              <a:solidFill>
                <a:schemeClr val="bg1"/>
              </a:solidFill>
            </a:endParaRPr>
          </a:p>
          <a:p>
            <a:pPr marL="285750" indent="-285750">
              <a:buFont typeface="Wingdings" panose="05000000000000000000" pitchFamily="2" charset="2"/>
              <a:buChar char="Ø"/>
            </a:pPr>
            <a:r>
              <a:rPr lang="en-GB" sz="2400" dirty="0">
                <a:solidFill>
                  <a:schemeClr val="bg1"/>
                </a:solidFill>
              </a:rPr>
              <a:t>Attach the documents.</a:t>
            </a:r>
          </a:p>
        </p:txBody>
      </p:sp>
    </p:spTree>
    <p:extLst>
      <p:ext uri="{BB962C8B-B14F-4D97-AF65-F5344CB8AC3E}">
        <p14:creationId xmlns:p14="http://schemas.microsoft.com/office/powerpoint/2010/main" val="16201281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TotalTime>
  <Words>1115</Words>
  <Application>Microsoft Office PowerPoint</Application>
  <PresentationFormat>On-screen Show (4:3)</PresentationFormat>
  <Paragraphs>225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Courier New</vt:lpstr>
      <vt:lpstr>Lato</vt:lpstr>
      <vt:lpstr>Sakkal Majalla</vt:lpstr>
      <vt:lpstr>Wingdings</vt:lpstr>
      <vt:lpstr>Office Theme</vt:lpstr>
      <vt:lpstr>PowerPoint Presentation</vt:lpstr>
      <vt:lpstr>PowerPoint Presentation</vt:lpstr>
      <vt:lpstr> Day 1- Agenda &amp;  Introductions</vt:lpstr>
      <vt:lpstr>PowerPoint Presentation</vt:lpstr>
      <vt:lpstr>Business Scenario for the day </vt:lpstr>
      <vt:lpstr>High Level Business Process</vt:lpstr>
      <vt:lpstr>PowerPoint Presentation</vt:lpstr>
      <vt:lpstr>Ideation - Session today</vt:lpstr>
      <vt:lpstr>Our guess – We think you decided …..</vt:lpstr>
      <vt:lpstr>PowerPoint Presentation</vt:lpstr>
      <vt:lpstr>DCO – Direct Capture of Objectives</vt:lpstr>
      <vt:lpstr>Coupling DCO with CICD / DevOps</vt:lpstr>
      <vt:lpstr>Lets start building – Electronic Lawsuit Service!</vt:lpstr>
      <vt:lpstr>PowerPoint Presentation</vt:lpstr>
      <vt:lpstr>Case Design – Processes and Steps</vt:lpstr>
      <vt:lpstr>Stages, Process and Steps</vt:lpstr>
      <vt:lpstr>PowerPoint Presentation</vt:lpstr>
      <vt:lpstr>Case and Case Type</vt:lpstr>
      <vt:lpstr>PowerPoint Presentation</vt:lpstr>
      <vt:lpstr>Summary Of Tasks</vt:lpstr>
      <vt:lpstr>Service Level Agreement </vt:lpstr>
      <vt:lpstr>Work Routing Options</vt:lpstr>
      <vt:lpstr>PowerPoint Presentation</vt:lpstr>
      <vt:lpstr>Summary Of Tasks</vt:lpstr>
      <vt:lpstr>Declarative processing </vt:lpstr>
      <vt:lpstr>Using Flow Actions &amp; Data Transforms for background processing </vt:lpstr>
      <vt:lpstr>PowerPoint Presentation</vt:lpstr>
      <vt:lpstr>Learning and Tips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Rakesh Nair</dc:creator>
  <cp:lastModifiedBy>Rakesh Nair</cp:lastModifiedBy>
  <cp:revision>32</cp:revision>
  <dcterms:created xsi:type="dcterms:W3CDTF">2020-02-24T06:01:28Z</dcterms:created>
  <dcterms:modified xsi:type="dcterms:W3CDTF">2020-03-05T08:13:57Z</dcterms:modified>
</cp:coreProperties>
</file>